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7" r:id="rId8"/>
    <p:sldId id="268" r:id="rId9"/>
    <p:sldId id="270" r:id="rId10"/>
    <p:sldId id="262" r:id="rId11"/>
    <p:sldId id="269" r:id="rId12"/>
    <p:sldId id="271" r:id="rId13"/>
    <p:sldId id="263" r:id="rId14"/>
    <p:sldId id="275" r:id="rId15"/>
    <p:sldId id="276" r:id="rId16"/>
    <p:sldId id="264" r:id="rId17"/>
    <p:sldId id="273" r:id="rId18"/>
    <p:sldId id="265" r:id="rId19"/>
    <p:sldId id="274" r:id="rId20"/>
    <p:sldId id="266" r:id="rId21"/>
  </p:sldIdLst>
  <p:sldSz cx="10287000" cy="18288000"/>
  <p:notesSz cx="6858000" cy="9144000"/>
  <p:embeddedFontLst>
    <p:embeddedFont>
      <p:font typeface="Tajawal" panose="020B0604020202020204" charset="-78"/>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721">
          <p15:clr>
            <a:srgbClr val="747775"/>
          </p15:clr>
        </p15:guide>
        <p15:guide id="2" pos="5739">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1FE4F45-F698-4BD6-A8D2-654E767E6DC8}">
  <a:tblStyle styleId="{51FE4F45-F698-4BD6-A8D2-654E767E6DC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3"/>
  </p:normalViewPr>
  <p:slideViewPr>
    <p:cSldViewPr snapToGrid="0">
      <p:cViewPr varScale="1">
        <p:scale>
          <a:sx n="29" d="100"/>
          <a:sy n="29" d="100"/>
        </p:scale>
        <p:origin x="2839" y="26"/>
      </p:cViewPr>
      <p:guideLst>
        <p:guide orient="horz" pos="2721"/>
        <p:guide pos="57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464919" y="685800"/>
            <a:ext cx="19287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278c924efa5_0_0: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278c924efa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9fd81f3409_0_28: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9fd81f3409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9fd81f3409_0_28: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9fd81f3409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6903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9fd81f3409_0_28: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9fd81f3409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2052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9fd81f3409_0_37: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9fd81f3409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9fd81f3409_0_37: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9fd81f3409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84514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9fd81f3409_0_37: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9fd81f3409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3875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9fd81f3409_0_46: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9fd81f3409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9fd81f3409_0_46: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9fd81f3409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14764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9fd81f3409_0_55: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9fd81f340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9fd81f3409_0_55: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9fd81f340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1734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9fc9c17b88_0_0: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9fc9c17b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9fd81f3409_0_64: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9fd81f3409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9fc9c17b88_0_18: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9fc9c17b8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9fd81f3409_0_0: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9fd81f34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9fd81f3409_0_10: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9fd81f340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9fd81f3409_0_19: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9fd81f3409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9fd81f3409_0_19: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9fd81f3409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73006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9fd81f3409_0_19: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9fd81f3409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24439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9fd81f3409_0_28:notes"/>
          <p:cNvSpPr>
            <a:spLocks noGrp="1" noRot="1" noChangeAspect="1"/>
          </p:cNvSpPr>
          <p:nvPr>
            <p:ph type="sldImg" idx="2"/>
          </p:nvPr>
        </p:nvSpPr>
        <p:spPr>
          <a:xfrm>
            <a:off x="2465388" y="685800"/>
            <a:ext cx="1928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9fd81f3409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98520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10572725"/>
            <a:ext cx="10287002" cy="7715274"/>
          </a:xfrm>
          <a:prstGeom prst="rect">
            <a:avLst/>
          </a:prstGeom>
          <a:noFill/>
          <a:ln>
            <a:noFill/>
          </a:ln>
        </p:spPr>
      </p:pic>
      <p:sp>
        <p:nvSpPr>
          <p:cNvPr id="11" name="Google Shape;11;p2"/>
          <p:cNvSpPr txBox="1">
            <a:spLocks noGrp="1"/>
          </p:cNvSpPr>
          <p:nvPr>
            <p:ph type="ctrTitle"/>
          </p:nvPr>
        </p:nvSpPr>
        <p:spPr>
          <a:xfrm>
            <a:off x="350672" y="2647378"/>
            <a:ext cx="9585600" cy="7298100"/>
          </a:xfrm>
          <a:prstGeom prst="rect">
            <a:avLst/>
          </a:prstGeom>
        </p:spPr>
        <p:txBody>
          <a:bodyPr spcFirstLastPara="1" wrap="square" lIns="176925" tIns="176925" rIns="176925" bIns="176925" anchor="b" anchorCtr="0">
            <a:normAutofit/>
          </a:bodyPr>
          <a:lstStyle>
            <a:lvl1pPr lvl="0" algn="ctr">
              <a:spcBef>
                <a:spcPts val="0"/>
              </a:spcBef>
              <a:spcAft>
                <a:spcPts val="0"/>
              </a:spcAft>
              <a:buSzPts val="10100"/>
              <a:buNone/>
              <a:defRPr sz="10100"/>
            </a:lvl1pPr>
            <a:lvl2pPr lvl="1" algn="ctr">
              <a:spcBef>
                <a:spcPts val="0"/>
              </a:spcBef>
              <a:spcAft>
                <a:spcPts val="0"/>
              </a:spcAft>
              <a:buSzPts val="10100"/>
              <a:buNone/>
              <a:defRPr sz="10100"/>
            </a:lvl2pPr>
            <a:lvl3pPr lvl="2" algn="ctr">
              <a:spcBef>
                <a:spcPts val="0"/>
              </a:spcBef>
              <a:spcAft>
                <a:spcPts val="0"/>
              </a:spcAft>
              <a:buSzPts val="10100"/>
              <a:buNone/>
              <a:defRPr sz="10100"/>
            </a:lvl3pPr>
            <a:lvl4pPr lvl="3" algn="ctr">
              <a:spcBef>
                <a:spcPts val="0"/>
              </a:spcBef>
              <a:spcAft>
                <a:spcPts val="0"/>
              </a:spcAft>
              <a:buSzPts val="10100"/>
              <a:buNone/>
              <a:defRPr sz="10100"/>
            </a:lvl4pPr>
            <a:lvl5pPr lvl="4" algn="ctr">
              <a:spcBef>
                <a:spcPts val="0"/>
              </a:spcBef>
              <a:spcAft>
                <a:spcPts val="0"/>
              </a:spcAft>
              <a:buSzPts val="10100"/>
              <a:buNone/>
              <a:defRPr sz="10100"/>
            </a:lvl5pPr>
            <a:lvl6pPr lvl="5" algn="ctr">
              <a:spcBef>
                <a:spcPts val="0"/>
              </a:spcBef>
              <a:spcAft>
                <a:spcPts val="0"/>
              </a:spcAft>
              <a:buSzPts val="10100"/>
              <a:buNone/>
              <a:defRPr sz="10100"/>
            </a:lvl6pPr>
            <a:lvl7pPr lvl="6" algn="ctr">
              <a:spcBef>
                <a:spcPts val="0"/>
              </a:spcBef>
              <a:spcAft>
                <a:spcPts val="0"/>
              </a:spcAft>
              <a:buSzPts val="10100"/>
              <a:buNone/>
              <a:defRPr sz="10100"/>
            </a:lvl7pPr>
            <a:lvl8pPr lvl="7" algn="ctr">
              <a:spcBef>
                <a:spcPts val="0"/>
              </a:spcBef>
              <a:spcAft>
                <a:spcPts val="0"/>
              </a:spcAft>
              <a:buSzPts val="10100"/>
              <a:buNone/>
              <a:defRPr sz="10100"/>
            </a:lvl8pPr>
            <a:lvl9pPr lvl="8" algn="ctr">
              <a:spcBef>
                <a:spcPts val="0"/>
              </a:spcBef>
              <a:spcAft>
                <a:spcPts val="0"/>
              </a:spcAft>
              <a:buSzPts val="10100"/>
              <a:buNone/>
              <a:defRPr sz="10100"/>
            </a:lvl9pPr>
          </a:lstStyle>
          <a:p>
            <a:endParaRPr/>
          </a:p>
        </p:txBody>
      </p:sp>
      <p:sp>
        <p:nvSpPr>
          <p:cNvPr id="12" name="Google Shape;12;p2"/>
          <p:cNvSpPr txBox="1">
            <a:spLocks noGrp="1"/>
          </p:cNvSpPr>
          <p:nvPr>
            <p:ph type="subTitle" idx="1"/>
          </p:nvPr>
        </p:nvSpPr>
        <p:spPr>
          <a:xfrm>
            <a:off x="350663" y="10076889"/>
            <a:ext cx="9585600" cy="2818200"/>
          </a:xfrm>
          <a:prstGeom prst="rect">
            <a:avLst/>
          </a:prstGeom>
        </p:spPr>
        <p:txBody>
          <a:bodyPr spcFirstLastPara="1" wrap="square" lIns="176925" tIns="176925" rIns="176925" bIns="176925" anchor="t" anchorCtr="0">
            <a:normAutofit/>
          </a:bodyPr>
          <a:lstStyle>
            <a:lvl1pPr lvl="0" algn="ctr">
              <a:lnSpc>
                <a:spcPct val="100000"/>
              </a:lnSpc>
              <a:spcBef>
                <a:spcPts val="0"/>
              </a:spcBef>
              <a:spcAft>
                <a:spcPts val="0"/>
              </a:spcAft>
              <a:buSzPts val="5400"/>
              <a:buNone/>
              <a:defRPr sz="5400"/>
            </a:lvl1pPr>
            <a:lvl2pPr lvl="1" algn="ctr">
              <a:lnSpc>
                <a:spcPct val="100000"/>
              </a:lnSpc>
              <a:spcBef>
                <a:spcPts val="0"/>
              </a:spcBef>
              <a:spcAft>
                <a:spcPts val="0"/>
              </a:spcAft>
              <a:buSzPts val="5400"/>
              <a:buNone/>
              <a:defRPr sz="5400"/>
            </a:lvl2pPr>
            <a:lvl3pPr lvl="2" algn="ctr">
              <a:lnSpc>
                <a:spcPct val="100000"/>
              </a:lnSpc>
              <a:spcBef>
                <a:spcPts val="0"/>
              </a:spcBef>
              <a:spcAft>
                <a:spcPts val="0"/>
              </a:spcAft>
              <a:buSzPts val="5400"/>
              <a:buNone/>
              <a:defRPr sz="5400"/>
            </a:lvl3pPr>
            <a:lvl4pPr lvl="3" algn="ctr">
              <a:lnSpc>
                <a:spcPct val="100000"/>
              </a:lnSpc>
              <a:spcBef>
                <a:spcPts val="0"/>
              </a:spcBef>
              <a:spcAft>
                <a:spcPts val="0"/>
              </a:spcAft>
              <a:buSzPts val="5400"/>
              <a:buNone/>
              <a:defRPr sz="5400"/>
            </a:lvl4pPr>
            <a:lvl5pPr lvl="4" algn="ctr">
              <a:lnSpc>
                <a:spcPct val="100000"/>
              </a:lnSpc>
              <a:spcBef>
                <a:spcPts val="0"/>
              </a:spcBef>
              <a:spcAft>
                <a:spcPts val="0"/>
              </a:spcAft>
              <a:buSzPts val="5400"/>
              <a:buNone/>
              <a:defRPr sz="5400"/>
            </a:lvl5pPr>
            <a:lvl6pPr lvl="5" algn="ctr">
              <a:lnSpc>
                <a:spcPct val="100000"/>
              </a:lnSpc>
              <a:spcBef>
                <a:spcPts val="0"/>
              </a:spcBef>
              <a:spcAft>
                <a:spcPts val="0"/>
              </a:spcAft>
              <a:buSzPts val="5400"/>
              <a:buNone/>
              <a:defRPr sz="5400"/>
            </a:lvl6pPr>
            <a:lvl7pPr lvl="6" algn="ctr">
              <a:lnSpc>
                <a:spcPct val="100000"/>
              </a:lnSpc>
              <a:spcBef>
                <a:spcPts val="0"/>
              </a:spcBef>
              <a:spcAft>
                <a:spcPts val="0"/>
              </a:spcAft>
              <a:buSzPts val="5400"/>
              <a:buNone/>
              <a:defRPr sz="5400"/>
            </a:lvl7pPr>
            <a:lvl8pPr lvl="7" algn="ctr">
              <a:lnSpc>
                <a:spcPct val="100000"/>
              </a:lnSpc>
              <a:spcBef>
                <a:spcPts val="0"/>
              </a:spcBef>
              <a:spcAft>
                <a:spcPts val="0"/>
              </a:spcAft>
              <a:buSzPts val="5400"/>
              <a:buNone/>
              <a:defRPr sz="5400"/>
            </a:lvl8pPr>
            <a:lvl9pPr lvl="8" algn="ctr">
              <a:lnSpc>
                <a:spcPct val="100000"/>
              </a:lnSpc>
              <a:spcBef>
                <a:spcPts val="0"/>
              </a:spcBef>
              <a:spcAft>
                <a:spcPts val="0"/>
              </a:spcAft>
              <a:buSzPts val="5400"/>
              <a:buNone/>
              <a:defRPr sz="5400"/>
            </a:lvl9pPr>
          </a:lstStyle>
          <a:p>
            <a:endParaRPr/>
          </a:p>
        </p:txBody>
      </p:sp>
      <p:sp>
        <p:nvSpPr>
          <p:cNvPr id="13" name="Google Shape;13;p2"/>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50663" y="3932889"/>
            <a:ext cx="9585600" cy="6981300"/>
          </a:xfrm>
          <a:prstGeom prst="rect">
            <a:avLst/>
          </a:prstGeom>
        </p:spPr>
        <p:txBody>
          <a:bodyPr spcFirstLastPara="1" wrap="square" lIns="176925" tIns="176925" rIns="176925" bIns="176925" anchor="b" anchorCtr="0">
            <a:normAutofit/>
          </a:bodyPr>
          <a:lstStyle>
            <a:lvl1pPr lvl="0" algn="ctr">
              <a:spcBef>
                <a:spcPts val="0"/>
              </a:spcBef>
              <a:spcAft>
                <a:spcPts val="0"/>
              </a:spcAft>
              <a:buSzPts val="23200"/>
              <a:buNone/>
              <a:defRPr sz="23200"/>
            </a:lvl1pPr>
            <a:lvl2pPr lvl="1" algn="ctr">
              <a:spcBef>
                <a:spcPts val="0"/>
              </a:spcBef>
              <a:spcAft>
                <a:spcPts val="0"/>
              </a:spcAft>
              <a:buSzPts val="23200"/>
              <a:buNone/>
              <a:defRPr sz="23200"/>
            </a:lvl2pPr>
            <a:lvl3pPr lvl="2" algn="ctr">
              <a:spcBef>
                <a:spcPts val="0"/>
              </a:spcBef>
              <a:spcAft>
                <a:spcPts val="0"/>
              </a:spcAft>
              <a:buSzPts val="23200"/>
              <a:buNone/>
              <a:defRPr sz="23200"/>
            </a:lvl3pPr>
            <a:lvl4pPr lvl="3" algn="ctr">
              <a:spcBef>
                <a:spcPts val="0"/>
              </a:spcBef>
              <a:spcAft>
                <a:spcPts val="0"/>
              </a:spcAft>
              <a:buSzPts val="23200"/>
              <a:buNone/>
              <a:defRPr sz="23200"/>
            </a:lvl4pPr>
            <a:lvl5pPr lvl="4" algn="ctr">
              <a:spcBef>
                <a:spcPts val="0"/>
              </a:spcBef>
              <a:spcAft>
                <a:spcPts val="0"/>
              </a:spcAft>
              <a:buSzPts val="23200"/>
              <a:buNone/>
              <a:defRPr sz="23200"/>
            </a:lvl5pPr>
            <a:lvl6pPr lvl="5" algn="ctr">
              <a:spcBef>
                <a:spcPts val="0"/>
              </a:spcBef>
              <a:spcAft>
                <a:spcPts val="0"/>
              </a:spcAft>
              <a:buSzPts val="23200"/>
              <a:buNone/>
              <a:defRPr sz="23200"/>
            </a:lvl6pPr>
            <a:lvl7pPr lvl="6" algn="ctr">
              <a:spcBef>
                <a:spcPts val="0"/>
              </a:spcBef>
              <a:spcAft>
                <a:spcPts val="0"/>
              </a:spcAft>
              <a:buSzPts val="23200"/>
              <a:buNone/>
              <a:defRPr sz="23200"/>
            </a:lvl7pPr>
            <a:lvl8pPr lvl="7" algn="ctr">
              <a:spcBef>
                <a:spcPts val="0"/>
              </a:spcBef>
              <a:spcAft>
                <a:spcPts val="0"/>
              </a:spcAft>
              <a:buSzPts val="23200"/>
              <a:buNone/>
              <a:defRPr sz="23200"/>
            </a:lvl8pPr>
            <a:lvl9pPr lvl="8" algn="ctr">
              <a:spcBef>
                <a:spcPts val="0"/>
              </a:spcBef>
              <a:spcAft>
                <a:spcPts val="0"/>
              </a:spcAft>
              <a:buSzPts val="23200"/>
              <a:buNone/>
              <a:defRPr sz="23200"/>
            </a:lvl9pPr>
          </a:lstStyle>
          <a:p>
            <a:r>
              <a:t>xx%</a:t>
            </a:r>
          </a:p>
        </p:txBody>
      </p:sp>
      <p:sp>
        <p:nvSpPr>
          <p:cNvPr id="47" name="Google Shape;47;p11"/>
          <p:cNvSpPr txBox="1">
            <a:spLocks noGrp="1"/>
          </p:cNvSpPr>
          <p:nvPr>
            <p:ph type="body" idx="1"/>
          </p:nvPr>
        </p:nvSpPr>
        <p:spPr>
          <a:xfrm>
            <a:off x="350663" y="11207911"/>
            <a:ext cx="9585600" cy="4625100"/>
          </a:xfrm>
          <a:prstGeom prst="rect">
            <a:avLst/>
          </a:prstGeom>
        </p:spPr>
        <p:txBody>
          <a:bodyPr spcFirstLastPara="1" wrap="square" lIns="176925" tIns="176925" rIns="176925" bIns="176925" anchor="t" anchorCtr="0">
            <a:normAutofit/>
          </a:bodyPr>
          <a:lstStyle>
            <a:lvl1pPr marL="457200" lvl="0" indent="-450850" algn="ctr">
              <a:spcBef>
                <a:spcPts val="0"/>
              </a:spcBef>
              <a:spcAft>
                <a:spcPts val="0"/>
              </a:spcAft>
              <a:buSzPts val="3500"/>
              <a:buChar char="●"/>
              <a:defRPr/>
            </a:lvl1pPr>
            <a:lvl2pPr marL="914400" lvl="1" indent="-400050" algn="ctr">
              <a:spcBef>
                <a:spcPts val="0"/>
              </a:spcBef>
              <a:spcAft>
                <a:spcPts val="0"/>
              </a:spcAft>
              <a:buSzPts val="2700"/>
              <a:buChar char="○"/>
              <a:defRPr/>
            </a:lvl2pPr>
            <a:lvl3pPr marL="1371600" lvl="2" indent="-400050" algn="ctr">
              <a:spcBef>
                <a:spcPts val="0"/>
              </a:spcBef>
              <a:spcAft>
                <a:spcPts val="0"/>
              </a:spcAft>
              <a:buSzPts val="2700"/>
              <a:buChar char="■"/>
              <a:defRPr/>
            </a:lvl3pPr>
            <a:lvl4pPr marL="1828800" lvl="3" indent="-400050" algn="ctr">
              <a:spcBef>
                <a:spcPts val="0"/>
              </a:spcBef>
              <a:spcAft>
                <a:spcPts val="0"/>
              </a:spcAft>
              <a:buSzPts val="2700"/>
              <a:buChar char="●"/>
              <a:defRPr/>
            </a:lvl4pPr>
            <a:lvl5pPr marL="2286000" lvl="4" indent="-400050" algn="ctr">
              <a:spcBef>
                <a:spcPts val="0"/>
              </a:spcBef>
              <a:spcAft>
                <a:spcPts val="0"/>
              </a:spcAft>
              <a:buSzPts val="2700"/>
              <a:buChar char="○"/>
              <a:defRPr/>
            </a:lvl5pPr>
            <a:lvl6pPr marL="2743200" lvl="5" indent="-400050" algn="ctr">
              <a:spcBef>
                <a:spcPts val="0"/>
              </a:spcBef>
              <a:spcAft>
                <a:spcPts val="0"/>
              </a:spcAft>
              <a:buSzPts val="2700"/>
              <a:buChar char="■"/>
              <a:defRPr/>
            </a:lvl6pPr>
            <a:lvl7pPr marL="3200400" lvl="6" indent="-400050" algn="ctr">
              <a:spcBef>
                <a:spcPts val="0"/>
              </a:spcBef>
              <a:spcAft>
                <a:spcPts val="0"/>
              </a:spcAft>
              <a:buSzPts val="2700"/>
              <a:buChar char="●"/>
              <a:defRPr/>
            </a:lvl7pPr>
            <a:lvl8pPr marL="3657600" lvl="7" indent="-400050" algn="ctr">
              <a:spcBef>
                <a:spcPts val="0"/>
              </a:spcBef>
              <a:spcAft>
                <a:spcPts val="0"/>
              </a:spcAft>
              <a:buSzPts val="2700"/>
              <a:buChar char="○"/>
              <a:defRPr/>
            </a:lvl8pPr>
            <a:lvl9pPr marL="4114800" lvl="8" indent="-400050" algn="ctr">
              <a:spcBef>
                <a:spcPts val="0"/>
              </a:spcBef>
              <a:spcAft>
                <a:spcPts val="0"/>
              </a:spcAft>
              <a:buSzPts val="2700"/>
              <a:buChar char="■"/>
              <a:defRPr/>
            </a:lvl9pPr>
          </a:lstStyle>
          <a:p>
            <a:endParaRPr/>
          </a:p>
        </p:txBody>
      </p:sp>
      <p:sp>
        <p:nvSpPr>
          <p:cNvPr id="48" name="Google Shape;48;p11"/>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50663" y="7647467"/>
            <a:ext cx="9585600" cy="2993100"/>
          </a:xfrm>
          <a:prstGeom prst="rect">
            <a:avLst/>
          </a:prstGeom>
        </p:spPr>
        <p:txBody>
          <a:bodyPr spcFirstLastPara="1" wrap="square" lIns="176925" tIns="176925" rIns="176925" bIns="176925" anchor="ctr" anchorCtr="0">
            <a:normAutofit/>
          </a:bodyPr>
          <a:lstStyle>
            <a:lvl1pPr lvl="0" algn="ctr">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16" name="Google Shape;16;p3"/>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50663" y="1582311"/>
            <a:ext cx="9585600" cy="2036400"/>
          </a:xfrm>
          <a:prstGeom prst="rect">
            <a:avLst/>
          </a:prstGeom>
        </p:spPr>
        <p:txBody>
          <a:bodyPr spcFirstLastPara="1" wrap="square" lIns="176925" tIns="176925" rIns="176925" bIns="176925" anchor="t" anchorCtr="0">
            <a:normAutofit/>
          </a:bodyPr>
          <a:lstStyle>
            <a:lvl1pPr lvl="0">
              <a:spcBef>
                <a:spcPts val="0"/>
              </a:spcBef>
              <a:spcAft>
                <a:spcPts val="0"/>
              </a:spcAft>
              <a:buSzPts val="5400"/>
              <a:buNone/>
              <a:defRPr/>
            </a:lvl1pPr>
            <a:lvl2pPr lvl="1">
              <a:spcBef>
                <a:spcPts val="0"/>
              </a:spcBef>
              <a:spcAft>
                <a:spcPts val="0"/>
              </a:spcAft>
              <a:buSzPts val="5400"/>
              <a:buNone/>
              <a:defRPr/>
            </a:lvl2pPr>
            <a:lvl3pPr lvl="2">
              <a:spcBef>
                <a:spcPts val="0"/>
              </a:spcBef>
              <a:spcAft>
                <a:spcPts val="0"/>
              </a:spcAft>
              <a:buSzPts val="5400"/>
              <a:buNone/>
              <a:defRPr/>
            </a:lvl3pPr>
            <a:lvl4pPr lvl="3">
              <a:spcBef>
                <a:spcPts val="0"/>
              </a:spcBef>
              <a:spcAft>
                <a:spcPts val="0"/>
              </a:spcAft>
              <a:buSzPts val="5400"/>
              <a:buNone/>
              <a:defRPr/>
            </a:lvl4pPr>
            <a:lvl5pPr lvl="4">
              <a:spcBef>
                <a:spcPts val="0"/>
              </a:spcBef>
              <a:spcAft>
                <a:spcPts val="0"/>
              </a:spcAft>
              <a:buSzPts val="5400"/>
              <a:buNone/>
              <a:defRPr/>
            </a:lvl5pPr>
            <a:lvl6pPr lvl="5">
              <a:spcBef>
                <a:spcPts val="0"/>
              </a:spcBef>
              <a:spcAft>
                <a:spcPts val="0"/>
              </a:spcAft>
              <a:buSzPts val="5400"/>
              <a:buNone/>
              <a:defRPr/>
            </a:lvl6pPr>
            <a:lvl7pPr lvl="6">
              <a:spcBef>
                <a:spcPts val="0"/>
              </a:spcBef>
              <a:spcAft>
                <a:spcPts val="0"/>
              </a:spcAft>
              <a:buSzPts val="5400"/>
              <a:buNone/>
              <a:defRPr/>
            </a:lvl7pPr>
            <a:lvl8pPr lvl="7">
              <a:spcBef>
                <a:spcPts val="0"/>
              </a:spcBef>
              <a:spcAft>
                <a:spcPts val="0"/>
              </a:spcAft>
              <a:buSzPts val="5400"/>
              <a:buNone/>
              <a:defRPr/>
            </a:lvl8pPr>
            <a:lvl9pPr lvl="8">
              <a:spcBef>
                <a:spcPts val="0"/>
              </a:spcBef>
              <a:spcAft>
                <a:spcPts val="0"/>
              </a:spcAft>
              <a:buSzPts val="5400"/>
              <a:buNone/>
              <a:defRPr/>
            </a:lvl9pPr>
          </a:lstStyle>
          <a:p>
            <a:endParaRPr/>
          </a:p>
        </p:txBody>
      </p:sp>
      <p:sp>
        <p:nvSpPr>
          <p:cNvPr id="19" name="Google Shape;19;p4"/>
          <p:cNvSpPr txBox="1">
            <a:spLocks noGrp="1"/>
          </p:cNvSpPr>
          <p:nvPr>
            <p:ph type="body" idx="1"/>
          </p:nvPr>
        </p:nvSpPr>
        <p:spPr>
          <a:xfrm>
            <a:off x="350663" y="4097689"/>
            <a:ext cx="9585600" cy="12147300"/>
          </a:xfrm>
          <a:prstGeom prst="rect">
            <a:avLst/>
          </a:prstGeom>
        </p:spPr>
        <p:txBody>
          <a:bodyPr spcFirstLastPara="1" wrap="square" lIns="176925" tIns="176925" rIns="176925" bIns="176925" anchor="t" anchorCtr="0">
            <a:normAutofit/>
          </a:bodyPr>
          <a:lstStyle>
            <a:lvl1pPr marL="457200" lvl="0" indent="-450850">
              <a:spcBef>
                <a:spcPts val="0"/>
              </a:spcBef>
              <a:spcAft>
                <a:spcPts val="0"/>
              </a:spcAft>
              <a:buSzPts val="3500"/>
              <a:buChar char="●"/>
              <a:defRPr/>
            </a:lvl1pPr>
            <a:lvl2pPr marL="914400" lvl="1" indent="-400050">
              <a:spcBef>
                <a:spcPts val="0"/>
              </a:spcBef>
              <a:spcAft>
                <a:spcPts val="0"/>
              </a:spcAft>
              <a:buSzPts val="2700"/>
              <a:buChar char="○"/>
              <a:defRPr/>
            </a:lvl2pPr>
            <a:lvl3pPr marL="1371600" lvl="2" indent="-400050">
              <a:spcBef>
                <a:spcPts val="0"/>
              </a:spcBef>
              <a:spcAft>
                <a:spcPts val="0"/>
              </a:spcAft>
              <a:buSzPts val="2700"/>
              <a:buChar char="■"/>
              <a:defRPr/>
            </a:lvl3pPr>
            <a:lvl4pPr marL="1828800" lvl="3" indent="-400050">
              <a:spcBef>
                <a:spcPts val="0"/>
              </a:spcBef>
              <a:spcAft>
                <a:spcPts val="0"/>
              </a:spcAft>
              <a:buSzPts val="2700"/>
              <a:buChar char="●"/>
              <a:defRPr/>
            </a:lvl4pPr>
            <a:lvl5pPr marL="2286000" lvl="4" indent="-400050">
              <a:spcBef>
                <a:spcPts val="0"/>
              </a:spcBef>
              <a:spcAft>
                <a:spcPts val="0"/>
              </a:spcAft>
              <a:buSzPts val="2700"/>
              <a:buChar char="○"/>
              <a:defRPr/>
            </a:lvl5pPr>
            <a:lvl6pPr marL="2743200" lvl="5" indent="-400050">
              <a:spcBef>
                <a:spcPts val="0"/>
              </a:spcBef>
              <a:spcAft>
                <a:spcPts val="0"/>
              </a:spcAft>
              <a:buSzPts val="2700"/>
              <a:buChar char="■"/>
              <a:defRPr/>
            </a:lvl6pPr>
            <a:lvl7pPr marL="3200400" lvl="6" indent="-400050">
              <a:spcBef>
                <a:spcPts val="0"/>
              </a:spcBef>
              <a:spcAft>
                <a:spcPts val="0"/>
              </a:spcAft>
              <a:buSzPts val="2700"/>
              <a:buChar char="●"/>
              <a:defRPr/>
            </a:lvl7pPr>
            <a:lvl8pPr marL="3657600" lvl="7" indent="-400050">
              <a:spcBef>
                <a:spcPts val="0"/>
              </a:spcBef>
              <a:spcAft>
                <a:spcPts val="0"/>
              </a:spcAft>
              <a:buSzPts val="2700"/>
              <a:buChar char="○"/>
              <a:defRPr/>
            </a:lvl8pPr>
            <a:lvl9pPr marL="4114800" lvl="8" indent="-400050">
              <a:spcBef>
                <a:spcPts val="0"/>
              </a:spcBef>
              <a:spcAft>
                <a:spcPts val="0"/>
              </a:spcAft>
              <a:buSzPts val="2700"/>
              <a:buChar char="■"/>
              <a:defRPr/>
            </a:lvl9pPr>
          </a:lstStyle>
          <a:p>
            <a:endParaRPr/>
          </a:p>
        </p:txBody>
      </p:sp>
      <p:sp>
        <p:nvSpPr>
          <p:cNvPr id="20" name="Google Shape;20;p4"/>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50663" y="1582311"/>
            <a:ext cx="9585600" cy="2036400"/>
          </a:xfrm>
          <a:prstGeom prst="rect">
            <a:avLst/>
          </a:prstGeom>
        </p:spPr>
        <p:txBody>
          <a:bodyPr spcFirstLastPara="1" wrap="square" lIns="176925" tIns="176925" rIns="176925" bIns="176925" anchor="t" anchorCtr="0">
            <a:normAutofit/>
          </a:bodyPr>
          <a:lstStyle>
            <a:lvl1pPr lvl="0">
              <a:spcBef>
                <a:spcPts val="0"/>
              </a:spcBef>
              <a:spcAft>
                <a:spcPts val="0"/>
              </a:spcAft>
              <a:buSzPts val="5400"/>
              <a:buNone/>
              <a:defRPr/>
            </a:lvl1pPr>
            <a:lvl2pPr lvl="1">
              <a:spcBef>
                <a:spcPts val="0"/>
              </a:spcBef>
              <a:spcAft>
                <a:spcPts val="0"/>
              </a:spcAft>
              <a:buSzPts val="5400"/>
              <a:buNone/>
              <a:defRPr/>
            </a:lvl2pPr>
            <a:lvl3pPr lvl="2">
              <a:spcBef>
                <a:spcPts val="0"/>
              </a:spcBef>
              <a:spcAft>
                <a:spcPts val="0"/>
              </a:spcAft>
              <a:buSzPts val="5400"/>
              <a:buNone/>
              <a:defRPr/>
            </a:lvl3pPr>
            <a:lvl4pPr lvl="3">
              <a:spcBef>
                <a:spcPts val="0"/>
              </a:spcBef>
              <a:spcAft>
                <a:spcPts val="0"/>
              </a:spcAft>
              <a:buSzPts val="5400"/>
              <a:buNone/>
              <a:defRPr/>
            </a:lvl4pPr>
            <a:lvl5pPr lvl="4">
              <a:spcBef>
                <a:spcPts val="0"/>
              </a:spcBef>
              <a:spcAft>
                <a:spcPts val="0"/>
              </a:spcAft>
              <a:buSzPts val="5400"/>
              <a:buNone/>
              <a:defRPr/>
            </a:lvl5pPr>
            <a:lvl6pPr lvl="5">
              <a:spcBef>
                <a:spcPts val="0"/>
              </a:spcBef>
              <a:spcAft>
                <a:spcPts val="0"/>
              </a:spcAft>
              <a:buSzPts val="5400"/>
              <a:buNone/>
              <a:defRPr/>
            </a:lvl6pPr>
            <a:lvl7pPr lvl="6">
              <a:spcBef>
                <a:spcPts val="0"/>
              </a:spcBef>
              <a:spcAft>
                <a:spcPts val="0"/>
              </a:spcAft>
              <a:buSzPts val="5400"/>
              <a:buNone/>
              <a:defRPr/>
            </a:lvl7pPr>
            <a:lvl8pPr lvl="7">
              <a:spcBef>
                <a:spcPts val="0"/>
              </a:spcBef>
              <a:spcAft>
                <a:spcPts val="0"/>
              </a:spcAft>
              <a:buSzPts val="5400"/>
              <a:buNone/>
              <a:defRPr/>
            </a:lvl8pPr>
            <a:lvl9pPr lvl="8">
              <a:spcBef>
                <a:spcPts val="0"/>
              </a:spcBef>
              <a:spcAft>
                <a:spcPts val="0"/>
              </a:spcAft>
              <a:buSzPts val="5400"/>
              <a:buNone/>
              <a:defRPr/>
            </a:lvl9pPr>
          </a:lstStyle>
          <a:p>
            <a:endParaRPr/>
          </a:p>
        </p:txBody>
      </p:sp>
      <p:sp>
        <p:nvSpPr>
          <p:cNvPr id="23" name="Google Shape;23;p5"/>
          <p:cNvSpPr txBox="1">
            <a:spLocks noGrp="1"/>
          </p:cNvSpPr>
          <p:nvPr>
            <p:ph type="body" idx="1"/>
          </p:nvPr>
        </p:nvSpPr>
        <p:spPr>
          <a:xfrm>
            <a:off x="350663" y="4097689"/>
            <a:ext cx="4500000" cy="12147300"/>
          </a:xfrm>
          <a:prstGeom prst="rect">
            <a:avLst/>
          </a:prstGeom>
        </p:spPr>
        <p:txBody>
          <a:bodyPr spcFirstLastPara="1" wrap="square" lIns="176925" tIns="176925" rIns="176925" bIns="176925" anchor="t" anchorCtr="0">
            <a:normAutofit/>
          </a:bodyPr>
          <a:lstStyle>
            <a:lvl1pPr marL="457200" lvl="0" indent="-400050">
              <a:spcBef>
                <a:spcPts val="0"/>
              </a:spcBef>
              <a:spcAft>
                <a:spcPts val="0"/>
              </a:spcAft>
              <a:buSzPts val="2700"/>
              <a:buChar char="●"/>
              <a:defRPr sz="2700"/>
            </a:lvl1pPr>
            <a:lvl2pPr marL="914400" lvl="1" indent="-374650">
              <a:spcBef>
                <a:spcPts val="0"/>
              </a:spcBef>
              <a:spcAft>
                <a:spcPts val="0"/>
              </a:spcAft>
              <a:buSzPts val="2300"/>
              <a:buChar char="○"/>
              <a:defRPr sz="2300"/>
            </a:lvl2pPr>
            <a:lvl3pPr marL="1371600" lvl="2" indent="-374650">
              <a:spcBef>
                <a:spcPts val="0"/>
              </a:spcBef>
              <a:spcAft>
                <a:spcPts val="0"/>
              </a:spcAft>
              <a:buSzPts val="2300"/>
              <a:buChar char="■"/>
              <a:defRPr sz="2300"/>
            </a:lvl3pPr>
            <a:lvl4pPr marL="1828800" lvl="3" indent="-374650">
              <a:spcBef>
                <a:spcPts val="0"/>
              </a:spcBef>
              <a:spcAft>
                <a:spcPts val="0"/>
              </a:spcAft>
              <a:buSzPts val="2300"/>
              <a:buChar char="●"/>
              <a:defRPr sz="2300"/>
            </a:lvl4pPr>
            <a:lvl5pPr marL="2286000" lvl="4" indent="-374650">
              <a:spcBef>
                <a:spcPts val="0"/>
              </a:spcBef>
              <a:spcAft>
                <a:spcPts val="0"/>
              </a:spcAft>
              <a:buSzPts val="2300"/>
              <a:buChar char="○"/>
              <a:defRPr sz="2300"/>
            </a:lvl5pPr>
            <a:lvl6pPr marL="2743200" lvl="5" indent="-374650">
              <a:spcBef>
                <a:spcPts val="0"/>
              </a:spcBef>
              <a:spcAft>
                <a:spcPts val="0"/>
              </a:spcAft>
              <a:buSzPts val="2300"/>
              <a:buChar char="■"/>
              <a:defRPr sz="2300"/>
            </a:lvl6pPr>
            <a:lvl7pPr marL="3200400" lvl="6" indent="-374650">
              <a:spcBef>
                <a:spcPts val="0"/>
              </a:spcBef>
              <a:spcAft>
                <a:spcPts val="0"/>
              </a:spcAft>
              <a:buSzPts val="2300"/>
              <a:buChar char="●"/>
              <a:defRPr sz="2300"/>
            </a:lvl7pPr>
            <a:lvl8pPr marL="3657600" lvl="7" indent="-374650">
              <a:spcBef>
                <a:spcPts val="0"/>
              </a:spcBef>
              <a:spcAft>
                <a:spcPts val="0"/>
              </a:spcAft>
              <a:buSzPts val="2300"/>
              <a:buChar char="○"/>
              <a:defRPr sz="2300"/>
            </a:lvl8pPr>
            <a:lvl9pPr marL="4114800" lvl="8" indent="-374650">
              <a:spcBef>
                <a:spcPts val="0"/>
              </a:spcBef>
              <a:spcAft>
                <a:spcPts val="0"/>
              </a:spcAft>
              <a:buSzPts val="2300"/>
              <a:buChar char="■"/>
              <a:defRPr sz="2300"/>
            </a:lvl9pPr>
          </a:lstStyle>
          <a:p>
            <a:endParaRPr/>
          </a:p>
        </p:txBody>
      </p:sp>
      <p:sp>
        <p:nvSpPr>
          <p:cNvPr id="24" name="Google Shape;24;p5"/>
          <p:cNvSpPr txBox="1">
            <a:spLocks noGrp="1"/>
          </p:cNvSpPr>
          <p:nvPr>
            <p:ph type="body" idx="2"/>
          </p:nvPr>
        </p:nvSpPr>
        <p:spPr>
          <a:xfrm>
            <a:off x="5436450" y="4097689"/>
            <a:ext cx="4500000" cy="12147300"/>
          </a:xfrm>
          <a:prstGeom prst="rect">
            <a:avLst/>
          </a:prstGeom>
        </p:spPr>
        <p:txBody>
          <a:bodyPr spcFirstLastPara="1" wrap="square" lIns="176925" tIns="176925" rIns="176925" bIns="176925" anchor="t" anchorCtr="0">
            <a:normAutofit/>
          </a:bodyPr>
          <a:lstStyle>
            <a:lvl1pPr marL="457200" lvl="0" indent="-400050">
              <a:spcBef>
                <a:spcPts val="0"/>
              </a:spcBef>
              <a:spcAft>
                <a:spcPts val="0"/>
              </a:spcAft>
              <a:buSzPts val="2700"/>
              <a:buChar char="●"/>
              <a:defRPr sz="2700"/>
            </a:lvl1pPr>
            <a:lvl2pPr marL="914400" lvl="1" indent="-374650">
              <a:spcBef>
                <a:spcPts val="0"/>
              </a:spcBef>
              <a:spcAft>
                <a:spcPts val="0"/>
              </a:spcAft>
              <a:buSzPts val="2300"/>
              <a:buChar char="○"/>
              <a:defRPr sz="2300"/>
            </a:lvl2pPr>
            <a:lvl3pPr marL="1371600" lvl="2" indent="-374650">
              <a:spcBef>
                <a:spcPts val="0"/>
              </a:spcBef>
              <a:spcAft>
                <a:spcPts val="0"/>
              </a:spcAft>
              <a:buSzPts val="2300"/>
              <a:buChar char="■"/>
              <a:defRPr sz="2300"/>
            </a:lvl3pPr>
            <a:lvl4pPr marL="1828800" lvl="3" indent="-374650">
              <a:spcBef>
                <a:spcPts val="0"/>
              </a:spcBef>
              <a:spcAft>
                <a:spcPts val="0"/>
              </a:spcAft>
              <a:buSzPts val="2300"/>
              <a:buChar char="●"/>
              <a:defRPr sz="2300"/>
            </a:lvl4pPr>
            <a:lvl5pPr marL="2286000" lvl="4" indent="-374650">
              <a:spcBef>
                <a:spcPts val="0"/>
              </a:spcBef>
              <a:spcAft>
                <a:spcPts val="0"/>
              </a:spcAft>
              <a:buSzPts val="2300"/>
              <a:buChar char="○"/>
              <a:defRPr sz="2300"/>
            </a:lvl5pPr>
            <a:lvl6pPr marL="2743200" lvl="5" indent="-374650">
              <a:spcBef>
                <a:spcPts val="0"/>
              </a:spcBef>
              <a:spcAft>
                <a:spcPts val="0"/>
              </a:spcAft>
              <a:buSzPts val="2300"/>
              <a:buChar char="■"/>
              <a:defRPr sz="2300"/>
            </a:lvl6pPr>
            <a:lvl7pPr marL="3200400" lvl="6" indent="-374650">
              <a:spcBef>
                <a:spcPts val="0"/>
              </a:spcBef>
              <a:spcAft>
                <a:spcPts val="0"/>
              </a:spcAft>
              <a:buSzPts val="2300"/>
              <a:buChar char="●"/>
              <a:defRPr sz="2300"/>
            </a:lvl7pPr>
            <a:lvl8pPr marL="3657600" lvl="7" indent="-374650">
              <a:spcBef>
                <a:spcPts val="0"/>
              </a:spcBef>
              <a:spcAft>
                <a:spcPts val="0"/>
              </a:spcAft>
              <a:buSzPts val="2300"/>
              <a:buChar char="○"/>
              <a:defRPr sz="2300"/>
            </a:lvl8pPr>
            <a:lvl9pPr marL="4114800" lvl="8" indent="-374650">
              <a:spcBef>
                <a:spcPts val="0"/>
              </a:spcBef>
              <a:spcAft>
                <a:spcPts val="0"/>
              </a:spcAft>
              <a:buSzPts val="2300"/>
              <a:buChar char="■"/>
              <a:defRPr sz="2300"/>
            </a:lvl9pPr>
          </a:lstStyle>
          <a:p>
            <a:endParaRPr/>
          </a:p>
        </p:txBody>
      </p:sp>
      <p:sp>
        <p:nvSpPr>
          <p:cNvPr id="25" name="Google Shape;25;p5"/>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50663" y="1582311"/>
            <a:ext cx="9585600" cy="2036400"/>
          </a:xfrm>
          <a:prstGeom prst="rect">
            <a:avLst/>
          </a:prstGeom>
        </p:spPr>
        <p:txBody>
          <a:bodyPr spcFirstLastPara="1" wrap="square" lIns="176925" tIns="176925" rIns="176925" bIns="176925" anchor="t" anchorCtr="0">
            <a:normAutofit/>
          </a:bodyPr>
          <a:lstStyle>
            <a:lvl1pPr lvl="0">
              <a:spcBef>
                <a:spcPts val="0"/>
              </a:spcBef>
              <a:spcAft>
                <a:spcPts val="0"/>
              </a:spcAft>
              <a:buSzPts val="5400"/>
              <a:buNone/>
              <a:defRPr/>
            </a:lvl1pPr>
            <a:lvl2pPr lvl="1">
              <a:spcBef>
                <a:spcPts val="0"/>
              </a:spcBef>
              <a:spcAft>
                <a:spcPts val="0"/>
              </a:spcAft>
              <a:buSzPts val="5400"/>
              <a:buNone/>
              <a:defRPr/>
            </a:lvl2pPr>
            <a:lvl3pPr lvl="2">
              <a:spcBef>
                <a:spcPts val="0"/>
              </a:spcBef>
              <a:spcAft>
                <a:spcPts val="0"/>
              </a:spcAft>
              <a:buSzPts val="5400"/>
              <a:buNone/>
              <a:defRPr/>
            </a:lvl3pPr>
            <a:lvl4pPr lvl="3">
              <a:spcBef>
                <a:spcPts val="0"/>
              </a:spcBef>
              <a:spcAft>
                <a:spcPts val="0"/>
              </a:spcAft>
              <a:buSzPts val="5400"/>
              <a:buNone/>
              <a:defRPr/>
            </a:lvl4pPr>
            <a:lvl5pPr lvl="4">
              <a:spcBef>
                <a:spcPts val="0"/>
              </a:spcBef>
              <a:spcAft>
                <a:spcPts val="0"/>
              </a:spcAft>
              <a:buSzPts val="5400"/>
              <a:buNone/>
              <a:defRPr/>
            </a:lvl5pPr>
            <a:lvl6pPr lvl="5">
              <a:spcBef>
                <a:spcPts val="0"/>
              </a:spcBef>
              <a:spcAft>
                <a:spcPts val="0"/>
              </a:spcAft>
              <a:buSzPts val="5400"/>
              <a:buNone/>
              <a:defRPr/>
            </a:lvl6pPr>
            <a:lvl7pPr lvl="6">
              <a:spcBef>
                <a:spcPts val="0"/>
              </a:spcBef>
              <a:spcAft>
                <a:spcPts val="0"/>
              </a:spcAft>
              <a:buSzPts val="5400"/>
              <a:buNone/>
              <a:defRPr/>
            </a:lvl7pPr>
            <a:lvl8pPr lvl="7">
              <a:spcBef>
                <a:spcPts val="0"/>
              </a:spcBef>
              <a:spcAft>
                <a:spcPts val="0"/>
              </a:spcAft>
              <a:buSzPts val="5400"/>
              <a:buNone/>
              <a:defRPr/>
            </a:lvl8pPr>
            <a:lvl9pPr lvl="8">
              <a:spcBef>
                <a:spcPts val="0"/>
              </a:spcBef>
              <a:spcAft>
                <a:spcPts val="0"/>
              </a:spcAft>
              <a:buSzPts val="5400"/>
              <a:buNone/>
              <a:defRPr/>
            </a:lvl9pPr>
          </a:lstStyle>
          <a:p>
            <a:endParaRPr/>
          </a:p>
        </p:txBody>
      </p:sp>
      <p:sp>
        <p:nvSpPr>
          <p:cNvPr id="28" name="Google Shape;28;p6"/>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50663" y="1975467"/>
            <a:ext cx="3159000" cy="2686800"/>
          </a:xfrm>
          <a:prstGeom prst="rect">
            <a:avLst/>
          </a:prstGeom>
        </p:spPr>
        <p:txBody>
          <a:bodyPr spcFirstLastPara="1" wrap="square" lIns="176925" tIns="176925" rIns="176925" bIns="176925" anchor="b" anchorCtr="0">
            <a:normAutofit/>
          </a:bodyPr>
          <a:lstStyle>
            <a:lvl1pPr lvl="0">
              <a:spcBef>
                <a:spcPts val="0"/>
              </a:spcBef>
              <a:spcAft>
                <a:spcPts val="0"/>
              </a:spcAft>
              <a:buSzPts val="4600"/>
              <a:buNone/>
              <a:defRPr sz="4600"/>
            </a:lvl1pPr>
            <a:lvl2pPr lvl="1">
              <a:spcBef>
                <a:spcPts val="0"/>
              </a:spcBef>
              <a:spcAft>
                <a:spcPts val="0"/>
              </a:spcAft>
              <a:buSzPts val="4600"/>
              <a:buNone/>
              <a:defRPr sz="4600"/>
            </a:lvl2pPr>
            <a:lvl3pPr lvl="2">
              <a:spcBef>
                <a:spcPts val="0"/>
              </a:spcBef>
              <a:spcAft>
                <a:spcPts val="0"/>
              </a:spcAft>
              <a:buSzPts val="4600"/>
              <a:buNone/>
              <a:defRPr sz="4600"/>
            </a:lvl3pPr>
            <a:lvl4pPr lvl="3">
              <a:spcBef>
                <a:spcPts val="0"/>
              </a:spcBef>
              <a:spcAft>
                <a:spcPts val="0"/>
              </a:spcAft>
              <a:buSzPts val="4600"/>
              <a:buNone/>
              <a:defRPr sz="4600"/>
            </a:lvl4pPr>
            <a:lvl5pPr lvl="4">
              <a:spcBef>
                <a:spcPts val="0"/>
              </a:spcBef>
              <a:spcAft>
                <a:spcPts val="0"/>
              </a:spcAft>
              <a:buSzPts val="4600"/>
              <a:buNone/>
              <a:defRPr sz="4600"/>
            </a:lvl5pPr>
            <a:lvl6pPr lvl="5">
              <a:spcBef>
                <a:spcPts val="0"/>
              </a:spcBef>
              <a:spcAft>
                <a:spcPts val="0"/>
              </a:spcAft>
              <a:buSzPts val="4600"/>
              <a:buNone/>
              <a:defRPr sz="4600"/>
            </a:lvl6pPr>
            <a:lvl7pPr lvl="6">
              <a:spcBef>
                <a:spcPts val="0"/>
              </a:spcBef>
              <a:spcAft>
                <a:spcPts val="0"/>
              </a:spcAft>
              <a:buSzPts val="4600"/>
              <a:buNone/>
              <a:defRPr sz="4600"/>
            </a:lvl7pPr>
            <a:lvl8pPr lvl="7">
              <a:spcBef>
                <a:spcPts val="0"/>
              </a:spcBef>
              <a:spcAft>
                <a:spcPts val="0"/>
              </a:spcAft>
              <a:buSzPts val="4600"/>
              <a:buNone/>
              <a:defRPr sz="4600"/>
            </a:lvl8pPr>
            <a:lvl9pPr lvl="8">
              <a:spcBef>
                <a:spcPts val="0"/>
              </a:spcBef>
              <a:spcAft>
                <a:spcPts val="0"/>
              </a:spcAft>
              <a:buSzPts val="4600"/>
              <a:buNone/>
              <a:defRPr sz="4600"/>
            </a:lvl9pPr>
          </a:lstStyle>
          <a:p>
            <a:endParaRPr/>
          </a:p>
        </p:txBody>
      </p:sp>
      <p:sp>
        <p:nvSpPr>
          <p:cNvPr id="31" name="Google Shape;31;p7"/>
          <p:cNvSpPr txBox="1">
            <a:spLocks noGrp="1"/>
          </p:cNvSpPr>
          <p:nvPr>
            <p:ph type="body" idx="1"/>
          </p:nvPr>
        </p:nvSpPr>
        <p:spPr>
          <a:xfrm>
            <a:off x="350663" y="4940800"/>
            <a:ext cx="3159000" cy="11304600"/>
          </a:xfrm>
          <a:prstGeom prst="rect">
            <a:avLst/>
          </a:prstGeom>
        </p:spPr>
        <p:txBody>
          <a:bodyPr spcFirstLastPara="1" wrap="square" lIns="176925" tIns="176925" rIns="176925" bIns="176925" anchor="t" anchorCtr="0">
            <a:normAutofit/>
          </a:bodyPr>
          <a:lstStyle>
            <a:lvl1pPr marL="457200" lvl="0" indent="-374650">
              <a:spcBef>
                <a:spcPts val="0"/>
              </a:spcBef>
              <a:spcAft>
                <a:spcPts val="0"/>
              </a:spcAft>
              <a:buSzPts val="2300"/>
              <a:buChar char="●"/>
              <a:defRPr sz="2300"/>
            </a:lvl1pPr>
            <a:lvl2pPr marL="914400" lvl="1" indent="-374650">
              <a:spcBef>
                <a:spcPts val="0"/>
              </a:spcBef>
              <a:spcAft>
                <a:spcPts val="0"/>
              </a:spcAft>
              <a:buSzPts val="2300"/>
              <a:buChar char="○"/>
              <a:defRPr sz="2300"/>
            </a:lvl2pPr>
            <a:lvl3pPr marL="1371600" lvl="2" indent="-374650">
              <a:spcBef>
                <a:spcPts val="0"/>
              </a:spcBef>
              <a:spcAft>
                <a:spcPts val="0"/>
              </a:spcAft>
              <a:buSzPts val="2300"/>
              <a:buChar char="■"/>
              <a:defRPr sz="2300"/>
            </a:lvl3pPr>
            <a:lvl4pPr marL="1828800" lvl="3" indent="-374650">
              <a:spcBef>
                <a:spcPts val="0"/>
              </a:spcBef>
              <a:spcAft>
                <a:spcPts val="0"/>
              </a:spcAft>
              <a:buSzPts val="2300"/>
              <a:buChar char="●"/>
              <a:defRPr sz="2300"/>
            </a:lvl4pPr>
            <a:lvl5pPr marL="2286000" lvl="4" indent="-374650">
              <a:spcBef>
                <a:spcPts val="0"/>
              </a:spcBef>
              <a:spcAft>
                <a:spcPts val="0"/>
              </a:spcAft>
              <a:buSzPts val="2300"/>
              <a:buChar char="○"/>
              <a:defRPr sz="2300"/>
            </a:lvl5pPr>
            <a:lvl6pPr marL="2743200" lvl="5" indent="-374650">
              <a:spcBef>
                <a:spcPts val="0"/>
              </a:spcBef>
              <a:spcAft>
                <a:spcPts val="0"/>
              </a:spcAft>
              <a:buSzPts val="2300"/>
              <a:buChar char="■"/>
              <a:defRPr sz="2300"/>
            </a:lvl6pPr>
            <a:lvl7pPr marL="3200400" lvl="6" indent="-374650">
              <a:spcBef>
                <a:spcPts val="0"/>
              </a:spcBef>
              <a:spcAft>
                <a:spcPts val="0"/>
              </a:spcAft>
              <a:buSzPts val="2300"/>
              <a:buChar char="●"/>
              <a:defRPr sz="2300"/>
            </a:lvl7pPr>
            <a:lvl8pPr marL="3657600" lvl="7" indent="-374650">
              <a:spcBef>
                <a:spcPts val="0"/>
              </a:spcBef>
              <a:spcAft>
                <a:spcPts val="0"/>
              </a:spcAft>
              <a:buSzPts val="2300"/>
              <a:buChar char="○"/>
              <a:defRPr sz="2300"/>
            </a:lvl8pPr>
            <a:lvl9pPr marL="4114800" lvl="8" indent="-374650">
              <a:spcBef>
                <a:spcPts val="0"/>
              </a:spcBef>
              <a:spcAft>
                <a:spcPts val="0"/>
              </a:spcAft>
              <a:buSzPts val="2300"/>
              <a:buChar char="■"/>
              <a:defRPr sz="2300"/>
            </a:lvl9pPr>
          </a:lstStyle>
          <a:p>
            <a:endParaRPr/>
          </a:p>
        </p:txBody>
      </p:sp>
      <p:sp>
        <p:nvSpPr>
          <p:cNvPr id="32" name="Google Shape;32;p7"/>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551531" y="1600533"/>
            <a:ext cx="7163700" cy="14545200"/>
          </a:xfrm>
          <a:prstGeom prst="rect">
            <a:avLst/>
          </a:prstGeom>
        </p:spPr>
        <p:txBody>
          <a:bodyPr spcFirstLastPara="1" wrap="square" lIns="176925" tIns="176925" rIns="176925" bIns="176925" anchor="ctr" anchorCtr="0">
            <a:normAutofit/>
          </a:bodyPr>
          <a:lstStyle>
            <a:lvl1pPr lvl="0">
              <a:spcBef>
                <a:spcPts val="0"/>
              </a:spcBef>
              <a:spcAft>
                <a:spcPts val="0"/>
              </a:spcAft>
              <a:buSzPts val="9300"/>
              <a:buNone/>
              <a:defRPr sz="9300"/>
            </a:lvl1pPr>
            <a:lvl2pPr lvl="1">
              <a:spcBef>
                <a:spcPts val="0"/>
              </a:spcBef>
              <a:spcAft>
                <a:spcPts val="0"/>
              </a:spcAft>
              <a:buSzPts val="9300"/>
              <a:buNone/>
              <a:defRPr sz="9300"/>
            </a:lvl2pPr>
            <a:lvl3pPr lvl="2">
              <a:spcBef>
                <a:spcPts val="0"/>
              </a:spcBef>
              <a:spcAft>
                <a:spcPts val="0"/>
              </a:spcAft>
              <a:buSzPts val="9300"/>
              <a:buNone/>
              <a:defRPr sz="9300"/>
            </a:lvl3pPr>
            <a:lvl4pPr lvl="3">
              <a:spcBef>
                <a:spcPts val="0"/>
              </a:spcBef>
              <a:spcAft>
                <a:spcPts val="0"/>
              </a:spcAft>
              <a:buSzPts val="9300"/>
              <a:buNone/>
              <a:defRPr sz="9300"/>
            </a:lvl4pPr>
            <a:lvl5pPr lvl="4">
              <a:spcBef>
                <a:spcPts val="0"/>
              </a:spcBef>
              <a:spcAft>
                <a:spcPts val="0"/>
              </a:spcAft>
              <a:buSzPts val="9300"/>
              <a:buNone/>
              <a:defRPr sz="9300"/>
            </a:lvl5pPr>
            <a:lvl6pPr lvl="5">
              <a:spcBef>
                <a:spcPts val="0"/>
              </a:spcBef>
              <a:spcAft>
                <a:spcPts val="0"/>
              </a:spcAft>
              <a:buSzPts val="9300"/>
              <a:buNone/>
              <a:defRPr sz="9300"/>
            </a:lvl6pPr>
            <a:lvl7pPr lvl="6">
              <a:spcBef>
                <a:spcPts val="0"/>
              </a:spcBef>
              <a:spcAft>
                <a:spcPts val="0"/>
              </a:spcAft>
              <a:buSzPts val="9300"/>
              <a:buNone/>
              <a:defRPr sz="9300"/>
            </a:lvl7pPr>
            <a:lvl8pPr lvl="7">
              <a:spcBef>
                <a:spcPts val="0"/>
              </a:spcBef>
              <a:spcAft>
                <a:spcPts val="0"/>
              </a:spcAft>
              <a:buSzPts val="9300"/>
              <a:buNone/>
              <a:defRPr sz="9300"/>
            </a:lvl8pPr>
            <a:lvl9pPr lvl="8">
              <a:spcBef>
                <a:spcPts val="0"/>
              </a:spcBef>
              <a:spcAft>
                <a:spcPts val="0"/>
              </a:spcAft>
              <a:buSzPts val="9300"/>
              <a:buNone/>
              <a:defRPr sz="9300"/>
            </a:lvl9pPr>
          </a:lstStyle>
          <a:p>
            <a:endParaRPr/>
          </a:p>
        </p:txBody>
      </p:sp>
      <p:sp>
        <p:nvSpPr>
          <p:cNvPr id="35" name="Google Shape;35;p8"/>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5143500" y="-444"/>
            <a:ext cx="5143500" cy="18288000"/>
          </a:xfrm>
          <a:prstGeom prst="rect">
            <a:avLst/>
          </a:prstGeom>
          <a:solidFill>
            <a:schemeClr val="lt2"/>
          </a:solidFill>
          <a:ln>
            <a:noFill/>
          </a:ln>
        </p:spPr>
        <p:txBody>
          <a:bodyPr spcFirstLastPara="1" wrap="square" lIns="176925" tIns="176925" rIns="176925" bIns="176925" anchor="ctr" anchorCtr="0">
            <a:noAutofit/>
          </a:bodyPr>
          <a:lstStyle/>
          <a:p>
            <a:pPr marL="0" lvl="0" indent="0" algn="l" rtl="0">
              <a:spcBef>
                <a:spcPts val="0"/>
              </a:spcBef>
              <a:spcAft>
                <a:spcPts val="0"/>
              </a:spcAft>
              <a:buNone/>
            </a:pPr>
            <a:endParaRPr/>
          </a:p>
        </p:txBody>
      </p:sp>
      <p:sp>
        <p:nvSpPr>
          <p:cNvPr id="38" name="Google Shape;38;p9"/>
          <p:cNvSpPr txBox="1">
            <a:spLocks noGrp="1"/>
          </p:cNvSpPr>
          <p:nvPr>
            <p:ph type="title"/>
          </p:nvPr>
        </p:nvSpPr>
        <p:spPr>
          <a:xfrm>
            <a:off x="298688" y="4384622"/>
            <a:ext cx="4550700" cy="5270400"/>
          </a:xfrm>
          <a:prstGeom prst="rect">
            <a:avLst/>
          </a:prstGeom>
        </p:spPr>
        <p:txBody>
          <a:bodyPr spcFirstLastPara="1" wrap="square" lIns="176925" tIns="176925" rIns="176925" bIns="176925" anchor="b" anchorCtr="0">
            <a:normAutofit/>
          </a:bodyPr>
          <a:lstStyle>
            <a:lvl1pPr lvl="0" algn="ctr">
              <a:spcBef>
                <a:spcPts val="0"/>
              </a:spcBef>
              <a:spcAft>
                <a:spcPts val="0"/>
              </a:spcAft>
              <a:buSzPts val="8100"/>
              <a:buNone/>
              <a:defRPr sz="8100"/>
            </a:lvl1pPr>
            <a:lvl2pPr lvl="1" algn="ctr">
              <a:spcBef>
                <a:spcPts val="0"/>
              </a:spcBef>
              <a:spcAft>
                <a:spcPts val="0"/>
              </a:spcAft>
              <a:buSzPts val="8100"/>
              <a:buNone/>
              <a:defRPr sz="8100"/>
            </a:lvl2pPr>
            <a:lvl3pPr lvl="2" algn="ctr">
              <a:spcBef>
                <a:spcPts val="0"/>
              </a:spcBef>
              <a:spcAft>
                <a:spcPts val="0"/>
              </a:spcAft>
              <a:buSzPts val="8100"/>
              <a:buNone/>
              <a:defRPr sz="8100"/>
            </a:lvl3pPr>
            <a:lvl4pPr lvl="3" algn="ctr">
              <a:spcBef>
                <a:spcPts val="0"/>
              </a:spcBef>
              <a:spcAft>
                <a:spcPts val="0"/>
              </a:spcAft>
              <a:buSzPts val="8100"/>
              <a:buNone/>
              <a:defRPr sz="8100"/>
            </a:lvl4pPr>
            <a:lvl5pPr lvl="4" algn="ctr">
              <a:spcBef>
                <a:spcPts val="0"/>
              </a:spcBef>
              <a:spcAft>
                <a:spcPts val="0"/>
              </a:spcAft>
              <a:buSzPts val="8100"/>
              <a:buNone/>
              <a:defRPr sz="8100"/>
            </a:lvl5pPr>
            <a:lvl6pPr lvl="5" algn="ctr">
              <a:spcBef>
                <a:spcPts val="0"/>
              </a:spcBef>
              <a:spcAft>
                <a:spcPts val="0"/>
              </a:spcAft>
              <a:buSzPts val="8100"/>
              <a:buNone/>
              <a:defRPr sz="8100"/>
            </a:lvl6pPr>
            <a:lvl7pPr lvl="6" algn="ctr">
              <a:spcBef>
                <a:spcPts val="0"/>
              </a:spcBef>
              <a:spcAft>
                <a:spcPts val="0"/>
              </a:spcAft>
              <a:buSzPts val="8100"/>
              <a:buNone/>
              <a:defRPr sz="8100"/>
            </a:lvl7pPr>
            <a:lvl8pPr lvl="7" algn="ctr">
              <a:spcBef>
                <a:spcPts val="0"/>
              </a:spcBef>
              <a:spcAft>
                <a:spcPts val="0"/>
              </a:spcAft>
              <a:buSzPts val="8100"/>
              <a:buNone/>
              <a:defRPr sz="8100"/>
            </a:lvl8pPr>
            <a:lvl9pPr lvl="8" algn="ctr">
              <a:spcBef>
                <a:spcPts val="0"/>
              </a:spcBef>
              <a:spcAft>
                <a:spcPts val="0"/>
              </a:spcAft>
              <a:buSzPts val="8100"/>
              <a:buNone/>
              <a:defRPr sz="8100"/>
            </a:lvl9pPr>
          </a:lstStyle>
          <a:p>
            <a:endParaRPr/>
          </a:p>
        </p:txBody>
      </p:sp>
      <p:sp>
        <p:nvSpPr>
          <p:cNvPr id="39" name="Google Shape;39;p9"/>
          <p:cNvSpPr txBox="1">
            <a:spLocks noGrp="1"/>
          </p:cNvSpPr>
          <p:nvPr>
            <p:ph type="subTitle" idx="1"/>
          </p:nvPr>
        </p:nvSpPr>
        <p:spPr>
          <a:xfrm>
            <a:off x="298688" y="9966489"/>
            <a:ext cx="4550700" cy="4391400"/>
          </a:xfrm>
          <a:prstGeom prst="rect">
            <a:avLst/>
          </a:prstGeom>
        </p:spPr>
        <p:txBody>
          <a:bodyPr spcFirstLastPara="1" wrap="square" lIns="176925" tIns="176925" rIns="176925" bIns="176925" anchor="t" anchorCtr="0">
            <a:normAutofit/>
          </a:bodyPr>
          <a:lstStyle>
            <a:lvl1pPr lvl="0" algn="ctr">
              <a:lnSpc>
                <a:spcPct val="100000"/>
              </a:lnSpc>
              <a:spcBef>
                <a:spcPts val="0"/>
              </a:spcBef>
              <a:spcAft>
                <a:spcPts val="0"/>
              </a:spcAft>
              <a:buSzPts val="4100"/>
              <a:buNone/>
              <a:defRPr sz="4100"/>
            </a:lvl1pPr>
            <a:lvl2pPr lvl="1" algn="ctr">
              <a:lnSpc>
                <a:spcPct val="100000"/>
              </a:lnSpc>
              <a:spcBef>
                <a:spcPts val="0"/>
              </a:spcBef>
              <a:spcAft>
                <a:spcPts val="0"/>
              </a:spcAft>
              <a:buSzPts val="4100"/>
              <a:buNone/>
              <a:defRPr sz="4100"/>
            </a:lvl2pPr>
            <a:lvl3pPr lvl="2" algn="ctr">
              <a:lnSpc>
                <a:spcPct val="100000"/>
              </a:lnSpc>
              <a:spcBef>
                <a:spcPts val="0"/>
              </a:spcBef>
              <a:spcAft>
                <a:spcPts val="0"/>
              </a:spcAft>
              <a:buSzPts val="4100"/>
              <a:buNone/>
              <a:defRPr sz="4100"/>
            </a:lvl3pPr>
            <a:lvl4pPr lvl="3" algn="ctr">
              <a:lnSpc>
                <a:spcPct val="100000"/>
              </a:lnSpc>
              <a:spcBef>
                <a:spcPts val="0"/>
              </a:spcBef>
              <a:spcAft>
                <a:spcPts val="0"/>
              </a:spcAft>
              <a:buSzPts val="4100"/>
              <a:buNone/>
              <a:defRPr sz="4100"/>
            </a:lvl4pPr>
            <a:lvl5pPr lvl="4" algn="ctr">
              <a:lnSpc>
                <a:spcPct val="100000"/>
              </a:lnSpc>
              <a:spcBef>
                <a:spcPts val="0"/>
              </a:spcBef>
              <a:spcAft>
                <a:spcPts val="0"/>
              </a:spcAft>
              <a:buSzPts val="4100"/>
              <a:buNone/>
              <a:defRPr sz="4100"/>
            </a:lvl5pPr>
            <a:lvl6pPr lvl="5" algn="ctr">
              <a:lnSpc>
                <a:spcPct val="100000"/>
              </a:lnSpc>
              <a:spcBef>
                <a:spcPts val="0"/>
              </a:spcBef>
              <a:spcAft>
                <a:spcPts val="0"/>
              </a:spcAft>
              <a:buSzPts val="4100"/>
              <a:buNone/>
              <a:defRPr sz="4100"/>
            </a:lvl6pPr>
            <a:lvl7pPr lvl="6" algn="ctr">
              <a:lnSpc>
                <a:spcPct val="100000"/>
              </a:lnSpc>
              <a:spcBef>
                <a:spcPts val="0"/>
              </a:spcBef>
              <a:spcAft>
                <a:spcPts val="0"/>
              </a:spcAft>
              <a:buSzPts val="4100"/>
              <a:buNone/>
              <a:defRPr sz="4100"/>
            </a:lvl7pPr>
            <a:lvl8pPr lvl="7" algn="ctr">
              <a:lnSpc>
                <a:spcPct val="100000"/>
              </a:lnSpc>
              <a:spcBef>
                <a:spcPts val="0"/>
              </a:spcBef>
              <a:spcAft>
                <a:spcPts val="0"/>
              </a:spcAft>
              <a:buSzPts val="4100"/>
              <a:buNone/>
              <a:defRPr sz="4100"/>
            </a:lvl8pPr>
            <a:lvl9pPr lvl="8" algn="ctr">
              <a:lnSpc>
                <a:spcPct val="100000"/>
              </a:lnSpc>
              <a:spcBef>
                <a:spcPts val="0"/>
              </a:spcBef>
              <a:spcAft>
                <a:spcPts val="0"/>
              </a:spcAft>
              <a:buSzPts val="4100"/>
              <a:buNone/>
              <a:defRPr sz="4100"/>
            </a:lvl9pPr>
          </a:lstStyle>
          <a:p>
            <a:endParaRPr/>
          </a:p>
        </p:txBody>
      </p:sp>
      <p:sp>
        <p:nvSpPr>
          <p:cNvPr id="40" name="Google Shape;40;p9"/>
          <p:cNvSpPr txBox="1">
            <a:spLocks noGrp="1"/>
          </p:cNvSpPr>
          <p:nvPr>
            <p:ph type="body" idx="2"/>
          </p:nvPr>
        </p:nvSpPr>
        <p:spPr>
          <a:xfrm>
            <a:off x="5556938" y="2574489"/>
            <a:ext cx="4316700" cy="13138200"/>
          </a:xfrm>
          <a:prstGeom prst="rect">
            <a:avLst/>
          </a:prstGeom>
        </p:spPr>
        <p:txBody>
          <a:bodyPr spcFirstLastPara="1" wrap="square" lIns="176925" tIns="176925" rIns="176925" bIns="176925" anchor="ctr" anchorCtr="0">
            <a:normAutofit/>
          </a:bodyPr>
          <a:lstStyle>
            <a:lvl1pPr marL="457200" lvl="0" indent="-450850">
              <a:spcBef>
                <a:spcPts val="0"/>
              </a:spcBef>
              <a:spcAft>
                <a:spcPts val="0"/>
              </a:spcAft>
              <a:buSzPts val="3500"/>
              <a:buChar char="●"/>
              <a:defRPr/>
            </a:lvl1pPr>
            <a:lvl2pPr marL="914400" lvl="1" indent="-400050">
              <a:spcBef>
                <a:spcPts val="0"/>
              </a:spcBef>
              <a:spcAft>
                <a:spcPts val="0"/>
              </a:spcAft>
              <a:buSzPts val="2700"/>
              <a:buChar char="○"/>
              <a:defRPr/>
            </a:lvl2pPr>
            <a:lvl3pPr marL="1371600" lvl="2" indent="-400050">
              <a:spcBef>
                <a:spcPts val="0"/>
              </a:spcBef>
              <a:spcAft>
                <a:spcPts val="0"/>
              </a:spcAft>
              <a:buSzPts val="2700"/>
              <a:buChar char="■"/>
              <a:defRPr/>
            </a:lvl3pPr>
            <a:lvl4pPr marL="1828800" lvl="3" indent="-400050">
              <a:spcBef>
                <a:spcPts val="0"/>
              </a:spcBef>
              <a:spcAft>
                <a:spcPts val="0"/>
              </a:spcAft>
              <a:buSzPts val="2700"/>
              <a:buChar char="●"/>
              <a:defRPr/>
            </a:lvl4pPr>
            <a:lvl5pPr marL="2286000" lvl="4" indent="-400050">
              <a:spcBef>
                <a:spcPts val="0"/>
              </a:spcBef>
              <a:spcAft>
                <a:spcPts val="0"/>
              </a:spcAft>
              <a:buSzPts val="2700"/>
              <a:buChar char="○"/>
              <a:defRPr/>
            </a:lvl5pPr>
            <a:lvl6pPr marL="2743200" lvl="5" indent="-400050">
              <a:spcBef>
                <a:spcPts val="0"/>
              </a:spcBef>
              <a:spcAft>
                <a:spcPts val="0"/>
              </a:spcAft>
              <a:buSzPts val="2700"/>
              <a:buChar char="■"/>
              <a:defRPr/>
            </a:lvl6pPr>
            <a:lvl7pPr marL="3200400" lvl="6" indent="-400050">
              <a:spcBef>
                <a:spcPts val="0"/>
              </a:spcBef>
              <a:spcAft>
                <a:spcPts val="0"/>
              </a:spcAft>
              <a:buSzPts val="2700"/>
              <a:buChar char="●"/>
              <a:defRPr/>
            </a:lvl7pPr>
            <a:lvl8pPr marL="3657600" lvl="7" indent="-400050">
              <a:spcBef>
                <a:spcPts val="0"/>
              </a:spcBef>
              <a:spcAft>
                <a:spcPts val="0"/>
              </a:spcAft>
              <a:buSzPts val="2700"/>
              <a:buChar char="○"/>
              <a:defRPr/>
            </a:lvl8pPr>
            <a:lvl9pPr marL="4114800" lvl="8" indent="-400050">
              <a:spcBef>
                <a:spcPts val="0"/>
              </a:spcBef>
              <a:spcAft>
                <a:spcPts val="0"/>
              </a:spcAft>
              <a:buSzPts val="2700"/>
              <a:buChar char="■"/>
              <a:defRPr/>
            </a:lvl9pPr>
          </a:lstStyle>
          <a:p>
            <a:endParaRPr/>
          </a:p>
        </p:txBody>
      </p:sp>
      <p:sp>
        <p:nvSpPr>
          <p:cNvPr id="41" name="Google Shape;41;p9"/>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50663" y="15042044"/>
            <a:ext cx="6748800" cy="2151600"/>
          </a:xfrm>
          <a:prstGeom prst="rect">
            <a:avLst/>
          </a:prstGeom>
        </p:spPr>
        <p:txBody>
          <a:bodyPr spcFirstLastPara="1" wrap="square" lIns="176925" tIns="176925" rIns="176925" bIns="176925" anchor="ctr" anchorCtr="0">
            <a:normAutofit/>
          </a:bodyPr>
          <a:lstStyle>
            <a:lvl1pPr marL="457200" lvl="0" indent="-228600">
              <a:lnSpc>
                <a:spcPct val="100000"/>
              </a:lnSpc>
              <a:spcBef>
                <a:spcPts val="0"/>
              </a:spcBef>
              <a:spcAft>
                <a:spcPts val="0"/>
              </a:spcAft>
              <a:buSzPts val="3500"/>
              <a:buNone/>
              <a:defRPr/>
            </a:lvl1pPr>
          </a:lstStyle>
          <a:p>
            <a:endParaRPr/>
          </a:p>
        </p:txBody>
      </p:sp>
      <p:sp>
        <p:nvSpPr>
          <p:cNvPr id="44" name="Google Shape;44;p10"/>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50663" y="1582311"/>
            <a:ext cx="9585600" cy="2036400"/>
          </a:xfrm>
          <a:prstGeom prst="rect">
            <a:avLst/>
          </a:prstGeom>
          <a:noFill/>
          <a:ln>
            <a:noFill/>
          </a:ln>
        </p:spPr>
        <p:txBody>
          <a:bodyPr spcFirstLastPara="1" wrap="square" lIns="176925" tIns="176925" rIns="176925" bIns="176925" anchor="t" anchorCtr="0">
            <a:normAutofit/>
          </a:bodyPr>
          <a:lstStyle>
            <a:lvl1pPr lvl="0">
              <a:spcBef>
                <a:spcPts val="0"/>
              </a:spcBef>
              <a:spcAft>
                <a:spcPts val="0"/>
              </a:spcAft>
              <a:buClr>
                <a:schemeClr val="dk1"/>
              </a:buClr>
              <a:buSzPts val="5400"/>
              <a:buNone/>
              <a:defRPr sz="5400">
                <a:solidFill>
                  <a:schemeClr val="dk1"/>
                </a:solidFill>
              </a:defRPr>
            </a:lvl1pPr>
            <a:lvl2pPr lvl="1">
              <a:spcBef>
                <a:spcPts val="0"/>
              </a:spcBef>
              <a:spcAft>
                <a:spcPts val="0"/>
              </a:spcAft>
              <a:buClr>
                <a:schemeClr val="dk1"/>
              </a:buClr>
              <a:buSzPts val="5400"/>
              <a:buNone/>
              <a:defRPr sz="5400">
                <a:solidFill>
                  <a:schemeClr val="dk1"/>
                </a:solidFill>
              </a:defRPr>
            </a:lvl2pPr>
            <a:lvl3pPr lvl="2">
              <a:spcBef>
                <a:spcPts val="0"/>
              </a:spcBef>
              <a:spcAft>
                <a:spcPts val="0"/>
              </a:spcAft>
              <a:buClr>
                <a:schemeClr val="dk1"/>
              </a:buClr>
              <a:buSzPts val="5400"/>
              <a:buNone/>
              <a:defRPr sz="5400">
                <a:solidFill>
                  <a:schemeClr val="dk1"/>
                </a:solidFill>
              </a:defRPr>
            </a:lvl3pPr>
            <a:lvl4pPr lvl="3">
              <a:spcBef>
                <a:spcPts val="0"/>
              </a:spcBef>
              <a:spcAft>
                <a:spcPts val="0"/>
              </a:spcAft>
              <a:buClr>
                <a:schemeClr val="dk1"/>
              </a:buClr>
              <a:buSzPts val="5400"/>
              <a:buNone/>
              <a:defRPr sz="5400">
                <a:solidFill>
                  <a:schemeClr val="dk1"/>
                </a:solidFill>
              </a:defRPr>
            </a:lvl4pPr>
            <a:lvl5pPr lvl="4">
              <a:spcBef>
                <a:spcPts val="0"/>
              </a:spcBef>
              <a:spcAft>
                <a:spcPts val="0"/>
              </a:spcAft>
              <a:buClr>
                <a:schemeClr val="dk1"/>
              </a:buClr>
              <a:buSzPts val="5400"/>
              <a:buNone/>
              <a:defRPr sz="5400">
                <a:solidFill>
                  <a:schemeClr val="dk1"/>
                </a:solidFill>
              </a:defRPr>
            </a:lvl5pPr>
            <a:lvl6pPr lvl="5">
              <a:spcBef>
                <a:spcPts val="0"/>
              </a:spcBef>
              <a:spcAft>
                <a:spcPts val="0"/>
              </a:spcAft>
              <a:buClr>
                <a:schemeClr val="dk1"/>
              </a:buClr>
              <a:buSzPts val="5400"/>
              <a:buNone/>
              <a:defRPr sz="5400">
                <a:solidFill>
                  <a:schemeClr val="dk1"/>
                </a:solidFill>
              </a:defRPr>
            </a:lvl6pPr>
            <a:lvl7pPr lvl="6">
              <a:spcBef>
                <a:spcPts val="0"/>
              </a:spcBef>
              <a:spcAft>
                <a:spcPts val="0"/>
              </a:spcAft>
              <a:buClr>
                <a:schemeClr val="dk1"/>
              </a:buClr>
              <a:buSzPts val="5400"/>
              <a:buNone/>
              <a:defRPr sz="5400">
                <a:solidFill>
                  <a:schemeClr val="dk1"/>
                </a:solidFill>
              </a:defRPr>
            </a:lvl7pPr>
            <a:lvl8pPr lvl="7">
              <a:spcBef>
                <a:spcPts val="0"/>
              </a:spcBef>
              <a:spcAft>
                <a:spcPts val="0"/>
              </a:spcAft>
              <a:buClr>
                <a:schemeClr val="dk1"/>
              </a:buClr>
              <a:buSzPts val="5400"/>
              <a:buNone/>
              <a:defRPr sz="5400">
                <a:solidFill>
                  <a:schemeClr val="dk1"/>
                </a:solidFill>
              </a:defRPr>
            </a:lvl8pPr>
            <a:lvl9pPr lvl="8">
              <a:spcBef>
                <a:spcPts val="0"/>
              </a:spcBef>
              <a:spcAft>
                <a:spcPts val="0"/>
              </a:spcAft>
              <a:buClr>
                <a:schemeClr val="dk1"/>
              </a:buClr>
              <a:buSzPts val="5400"/>
              <a:buNone/>
              <a:defRPr sz="5400">
                <a:solidFill>
                  <a:schemeClr val="dk1"/>
                </a:solidFill>
              </a:defRPr>
            </a:lvl9pPr>
          </a:lstStyle>
          <a:p>
            <a:endParaRPr/>
          </a:p>
        </p:txBody>
      </p:sp>
      <p:sp>
        <p:nvSpPr>
          <p:cNvPr id="7" name="Google Shape;7;p1"/>
          <p:cNvSpPr txBox="1">
            <a:spLocks noGrp="1"/>
          </p:cNvSpPr>
          <p:nvPr>
            <p:ph type="body" idx="1"/>
          </p:nvPr>
        </p:nvSpPr>
        <p:spPr>
          <a:xfrm>
            <a:off x="350663" y="4097689"/>
            <a:ext cx="9585600" cy="12147300"/>
          </a:xfrm>
          <a:prstGeom prst="rect">
            <a:avLst/>
          </a:prstGeom>
          <a:noFill/>
          <a:ln>
            <a:noFill/>
          </a:ln>
        </p:spPr>
        <p:txBody>
          <a:bodyPr spcFirstLastPara="1" wrap="square" lIns="176925" tIns="176925" rIns="176925" bIns="176925" anchor="t" anchorCtr="0">
            <a:normAutofit/>
          </a:bodyPr>
          <a:lstStyle>
            <a:lvl1pPr marL="457200" lvl="0" indent="-450850">
              <a:lnSpc>
                <a:spcPct val="115000"/>
              </a:lnSpc>
              <a:spcBef>
                <a:spcPts val="0"/>
              </a:spcBef>
              <a:spcAft>
                <a:spcPts val="0"/>
              </a:spcAft>
              <a:buClr>
                <a:schemeClr val="dk2"/>
              </a:buClr>
              <a:buSzPts val="3500"/>
              <a:buChar char="●"/>
              <a:defRPr sz="3500">
                <a:solidFill>
                  <a:schemeClr val="dk2"/>
                </a:solidFill>
              </a:defRPr>
            </a:lvl1pPr>
            <a:lvl2pPr marL="914400" lvl="1" indent="-400050">
              <a:lnSpc>
                <a:spcPct val="115000"/>
              </a:lnSpc>
              <a:spcBef>
                <a:spcPts val="0"/>
              </a:spcBef>
              <a:spcAft>
                <a:spcPts val="0"/>
              </a:spcAft>
              <a:buClr>
                <a:schemeClr val="dk2"/>
              </a:buClr>
              <a:buSzPts val="2700"/>
              <a:buChar char="○"/>
              <a:defRPr sz="2700">
                <a:solidFill>
                  <a:schemeClr val="dk2"/>
                </a:solidFill>
              </a:defRPr>
            </a:lvl2pPr>
            <a:lvl3pPr marL="1371600" lvl="2" indent="-400050">
              <a:lnSpc>
                <a:spcPct val="115000"/>
              </a:lnSpc>
              <a:spcBef>
                <a:spcPts val="0"/>
              </a:spcBef>
              <a:spcAft>
                <a:spcPts val="0"/>
              </a:spcAft>
              <a:buClr>
                <a:schemeClr val="dk2"/>
              </a:buClr>
              <a:buSzPts val="2700"/>
              <a:buChar char="■"/>
              <a:defRPr sz="2700">
                <a:solidFill>
                  <a:schemeClr val="dk2"/>
                </a:solidFill>
              </a:defRPr>
            </a:lvl3pPr>
            <a:lvl4pPr marL="1828800" lvl="3" indent="-400050">
              <a:lnSpc>
                <a:spcPct val="115000"/>
              </a:lnSpc>
              <a:spcBef>
                <a:spcPts val="0"/>
              </a:spcBef>
              <a:spcAft>
                <a:spcPts val="0"/>
              </a:spcAft>
              <a:buClr>
                <a:schemeClr val="dk2"/>
              </a:buClr>
              <a:buSzPts val="2700"/>
              <a:buChar char="●"/>
              <a:defRPr sz="2700">
                <a:solidFill>
                  <a:schemeClr val="dk2"/>
                </a:solidFill>
              </a:defRPr>
            </a:lvl4pPr>
            <a:lvl5pPr marL="2286000" lvl="4" indent="-400050">
              <a:lnSpc>
                <a:spcPct val="115000"/>
              </a:lnSpc>
              <a:spcBef>
                <a:spcPts val="0"/>
              </a:spcBef>
              <a:spcAft>
                <a:spcPts val="0"/>
              </a:spcAft>
              <a:buClr>
                <a:schemeClr val="dk2"/>
              </a:buClr>
              <a:buSzPts val="2700"/>
              <a:buChar char="○"/>
              <a:defRPr sz="2700">
                <a:solidFill>
                  <a:schemeClr val="dk2"/>
                </a:solidFill>
              </a:defRPr>
            </a:lvl5pPr>
            <a:lvl6pPr marL="2743200" lvl="5" indent="-400050">
              <a:lnSpc>
                <a:spcPct val="115000"/>
              </a:lnSpc>
              <a:spcBef>
                <a:spcPts val="0"/>
              </a:spcBef>
              <a:spcAft>
                <a:spcPts val="0"/>
              </a:spcAft>
              <a:buClr>
                <a:schemeClr val="dk2"/>
              </a:buClr>
              <a:buSzPts val="2700"/>
              <a:buChar char="■"/>
              <a:defRPr sz="2700">
                <a:solidFill>
                  <a:schemeClr val="dk2"/>
                </a:solidFill>
              </a:defRPr>
            </a:lvl6pPr>
            <a:lvl7pPr marL="3200400" lvl="6" indent="-400050">
              <a:lnSpc>
                <a:spcPct val="115000"/>
              </a:lnSpc>
              <a:spcBef>
                <a:spcPts val="0"/>
              </a:spcBef>
              <a:spcAft>
                <a:spcPts val="0"/>
              </a:spcAft>
              <a:buClr>
                <a:schemeClr val="dk2"/>
              </a:buClr>
              <a:buSzPts val="2700"/>
              <a:buChar char="●"/>
              <a:defRPr sz="2700">
                <a:solidFill>
                  <a:schemeClr val="dk2"/>
                </a:solidFill>
              </a:defRPr>
            </a:lvl7pPr>
            <a:lvl8pPr marL="3657600" lvl="7" indent="-400050">
              <a:lnSpc>
                <a:spcPct val="115000"/>
              </a:lnSpc>
              <a:spcBef>
                <a:spcPts val="0"/>
              </a:spcBef>
              <a:spcAft>
                <a:spcPts val="0"/>
              </a:spcAft>
              <a:buClr>
                <a:schemeClr val="dk2"/>
              </a:buClr>
              <a:buSzPts val="2700"/>
              <a:buChar char="○"/>
              <a:defRPr sz="2700">
                <a:solidFill>
                  <a:schemeClr val="dk2"/>
                </a:solidFill>
              </a:defRPr>
            </a:lvl8pPr>
            <a:lvl9pPr marL="4114800" lvl="8" indent="-400050">
              <a:lnSpc>
                <a:spcPct val="115000"/>
              </a:lnSpc>
              <a:spcBef>
                <a:spcPts val="0"/>
              </a:spcBef>
              <a:spcAft>
                <a:spcPts val="0"/>
              </a:spcAft>
              <a:buClr>
                <a:schemeClr val="dk2"/>
              </a:buClr>
              <a:buSzPts val="2700"/>
              <a:buChar char="■"/>
              <a:defRPr sz="2700">
                <a:solidFill>
                  <a:schemeClr val="dk2"/>
                </a:solidFill>
              </a:defRPr>
            </a:lvl9pPr>
          </a:lstStyle>
          <a:p>
            <a:endParaRPr/>
          </a:p>
        </p:txBody>
      </p:sp>
      <p:sp>
        <p:nvSpPr>
          <p:cNvPr id="8" name="Google Shape;8;p1"/>
          <p:cNvSpPr txBox="1">
            <a:spLocks noGrp="1"/>
          </p:cNvSpPr>
          <p:nvPr>
            <p:ph type="sldNum" idx="12"/>
          </p:nvPr>
        </p:nvSpPr>
        <p:spPr>
          <a:xfrm>
            <a:off x="9531515" y="16580326"/>
            <a:ext cx="617400" cy="1399500"/>
          </a:xfrm>
          <a:prstGeom prst="rect">
            <a:avLst/>
          </a:prstGeom>
          <a:noFill/>
          <a:ln>
            <a:noFill/>
          </a:ln>
        </p:spPr>
        <p:txBody>
          <a:bodyPr spcFirstLastPara="1" wrap="square" lIns="176925" tIns="176925" rIns="176925" bIns="176925" anchor="ctr" anchorCtr="0">
            <a:normAutofit/>
          </a:bodyPr>
          <a:lstStyle>
            <a:lvl1pPr lvl="0" algn="r">
              <a:buNone/>
              <a:defRPr sz="1900">
                <a:solidFill>
                  <a:schemeClr val="dk2"/>
                </a:solidFill>
              </a:defRPr>
            </a:lvl1pPr>
            <a:lvl2pPr lvl="1" algn="r">
              <a:buNone/>
              <a:defRPr sz="1900">
                <a:solidFill>
                  <a:schemeClr val="dk2"/>
                </a:solidFill>
              </a:defRPr>
            </a:lvl2pPr>
            <a:lvl3pPr lvl="2" algn="r">
              <a:buNone/>
              <a:defRPr sz="1900">
                <a:solidFill>
                  <a:schemeClr val="dk2"/>
                </a:solidFill>
              </a:defRPr>
            </a:lvl3pPr>
            <a:lvl4pPr lvl="3" algn="r">
              <a:buNone/>
              <a:defRPr sz="1900">
                <a:solidFill>
                  <a:schemeClr val="dk2"/>
                </a:solidFill>
              </a:defRPr>
            </a:lvl4pPr>
            <a:lvl5pPr lvl="4" algn="r">
              <a:buNone/>
              <a:defRPr sz="1900">
                <a:solidFill>
                  <a:schemeClr val="dk2"/>
                </a:solidFill>
              </a:defRPr>
            </a:lvl5pPr>
            <a:lvl6pPr lvl="5" algn="r">
              <a:buNone/>
              <a:defRPr sz="1900">
                <a:solidFill>
                  <a:schemeClr val="dk2"/>
                </a:solidFill>
              </a:defRPr>
            </a:lvl6pPr>
            <a:lvl7pPr lvl="6" algn="r">
              <a:buNone/>
              <a:defRPr sz="1900">
                <a:solidFill>
                  <a:schemeClr val="dk2"/>
                </a:solidFill>
              </a:defRPr>
            </a:lvl7pPr>
            <a:lvl8pPr lvl="7" algn="r">
              <a:buNone/>
              <a:defRPr sz="1900">
                <a:solidFill>
                  <a:schemeClr val="dk2"/>
                </a:solidFill>
              </a:defRPr>
            </a:lvl8pPr>
            <a:lvl9pPr lvl="8" algn="r">
              <a:buNone/>
              <a:defRPr sz="1900">
                <a:solidFill>
                  <a:schemeClr val="dk2"/>
                </a:solidFill>
              </a:defRPr>
            </a:lvl9pPr>
          </a:lstStyle>
          <a:p>
            <a:pPr marL="0" lvl="0" indent="0" algn="r" rtl="0">
              <a:spcBef>
                <a:spcPts val="0"/>
              </a:spcBef>
              <a:spcAft>
                <a:spcPts val="0"/>
              </a:spcAft>
              <a:buNone/>
            </a:pPr>
            <a:fld id="{00000000-1234-1234-1234-123412341234}" type="slidenum">
              <a:rPr lang="a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https://developer.here.com/"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hyperlink" Target="https://developer.here.com/"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4"/>
        <p:cNvGrpSpPr/>
        <p:nvPr/>
      </p:nvGrpSpPr>
      <p:grpSpPr>
        <a:xfrm>
          <a:off x="0" y="0"/>
          <a:ext cx="0" cy="0"/>
          <a:chOff x="0" y="0"/>
          <a:chExt cx="0" cy="0"/>
        </a:xfrm>
      </p:grpSpPr>
      <p:sp>
        <p:nvSpPr>
          <p:cNvPr id="56" name="Google Shape;56;p13"/>
          <p:cNvSpPr txBox="1">
            <a:spLocks noGrp="1"/>
          </p:cNvSpPr>
          <p:nvPr>
            <p:ph type="sldNum" idx="12"/>
          </p:nvPr>
        </p:nvSpPr>
        <p:spPr>
          <a:xfrm>
            <a:off x="9531515" y="1658032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1</a:t>
            </a:fld>
            <a:endParaRPr/>
          </a:p>
        </p:txBody>
      </p:sp>
      <p:pic>
        <p:nvPicPr>
          <p:cNvPr id="1026" name="Picture 2">
            <a:extLst>
              <a:ext uri="{FF2B5EF4-FFF2-40B4-BE49-F238E27FC236}">
                <a16:creationId xmlns:a16="http://schemas.microsoft.com/office/drawing/2014/main" id="{ED406FB0-0EEB-024D-033F-17B6D589EA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 y="0"/>
            <a:ext cx="10302240" cy="18288000"/>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55;p13">
            <a:extLst>
              <a:ext uri="{FF2B5EF4-FFF2-40B4-BE49-F238E27FC236}">
                <a16:creationId xmlns:a16="http://schemas.microsoft.com/office/drawing/2014/main" id="{9B1E4348-11FF-56D6-F894-9849CACD8C64}"/>
              </a:ext>
            </a:extLst>
          </p:cNvPr>
          <p:cNvSpPr txBox="1"/>
          <p:nvPr/>
        </p:nvSpPr>
        <p:spPr>
          <a:xfrm>
            <a:off x="1576500" y="7708353"/>
            <a:ext cx="7134000" cy="2339072"/>
          </a:xfrm>
          <a:prstGeom prst="rect">
            <a:avLst/>
          </a:prstGeom>
          <a:noFill/>
          <a:ln>
            <a:noFill/>
          </a:ln>
        </p:spPr>
        <p:txBody>
          <a:bodyPr spcFirstLastPara="1" wrap="square" lIns="91425" tIns="91425" rIns="91425" bIns="91425" anchor="t" anchorCtr="0">
            <a:spAutoFit/>
          </a:bodyPr>
          <a:lstStyle/>
          <a:p>
            <a:pPr marL="0" lvl="0" indent="0" algn="ctr" rtl="0">
              <a:lnSpc>
                <a:spcPct val="100000"/>
              </a:lnSpc>
              <a:spcBef>
                <a:spcPts val="0"/>
              </a:spcBef>
              <a:spcAft>
                <a:spcPts val="0"/>
              </a:spcAft>
              <a:buNone/>
            </a:pPr>
            <a:r>
              <a:rPr lang="ar" sz="6000" b="1" dirty="0">
                <a:solidFill>
                  <a:srgbClr val="FFFFFF"/>
                </a:solidFill>
                <a:latin typeface="Tajawal"/>
                <a:ea typeface="Tajawal"/>
                <a:cs typeface="Tajawal"/>
                <a:sym typeface="Tajawal"/>
              </a:rPr>
              <a:t>تقنيات </a:t>
            </a:r>
            <a:r>
              <a:rPr lang="ar-SA" sz="6000" b="1" dirty="0" err="1">
                <a:solidFill>
                  <a:srgbClr val="FFFFFF"/>
                </a:solidFill>
                <a:latin typeface="Tajawal"/>
                <a:ea typeface="Tajawal"/>
                <a:cs typeface="Tajawal"/>
                <a:sym typeface="Tajawal"/>
              </a:rPr>
              <a:t>إ</a:t>
            </a:r>
            <a:r>
              <a:rPr lang="ar" sz="6000" b="1" dirty="0">
                <a:solidFill>
                  <a:srgbClr val="FFFFFF"/>
                </a:solidFill>
                <a:latin typeface="Tajawal"/>
                <a:ea typeface="Tajawal"/>
                <a:cs typeface="Tajawal"/>
                <a:sym typeface="Tajawal"/>
              </a:rPr>
              <a:t>دارة الزحام</a:t>
            </a:r>
            <a:endParaRPr sz="6000" b="1" dirty="0">
              <a:solidFill>
                <a:srgbClr val="FFFFFF"/>
              </a:solidFill>
              <a:latin typeface="Tajawal"/>
              <a:ea typeface="Tajawal"/>
              <a:cs typeface="Tajawal"/>
              <a:sym typeface="Tajawal"/>
            </a:endParaRPr>
          </a:p>
          <a:p>
            <a:pPr marL="0" lvl="0" indent="0" algn="ctr" rtl="0">
              <a:lnSpc>
                <a:spcPct val="100000"/>
              </a:lnSpc>
              <a:spcBef>
                <a:spcPts val="0"/>
              </a:spcBef>
              <a:spcAft>
                <a:spcPts val="0"/>
              </a:spcAft>
              <a:buNone/>
            </a:pPr>
            <a:r>
              <a:rPr lang="ar" sz="4000" b="1" dirty="0">
                <a:solidFill>
                  <a:srgbClr val="FFFFFF"/>
                </a:solidFill>
                <a:latin typeface="Tajawal"/>
                <a:ea typeface="Tajawal"/>
                <a:cs typeface="Tajawal"/>
                <a:sym typeface="Tajawal"/>
              </a:rPr>
              <a:t>Report </a:t>
            </a:r>
            <a:endParaRPr sz="4000" b="1" dirty="0">
              <a:solidFill>
                <a:srgbClr val="FFFFFF"/>
              </a:solidFill>
              <a:latin typeface="Tajawal"/>
              <a:ea typeface="Tajawal"/>
              <a:cs typeface="Tajawal"/>
              <a:sym typeface="Tajawal"/>
            </a:endParaRPr>
          </a:p>
          <a:p>
            <a:pPr marL="0" lvl="0" indent="0" algn="ctr" rtl="0">
              <a:lnSpc>
                <a:spcPct val="100000"/>
              </a:lnSpc>
              <a:spcBef>
                <a:spcPts val="0"/>
              </a:spcBef>
              <a:spcAft>
                <a:spcPts val="0"/>
              </a:spcAft>
              <a:buNone/>
            </a:pPr>
            <a:r>
              <a:rPr lang="ar" sz="4000" b="1" dirty="0">
                <a:solidFill>
                  <a:srgbClr val="FFFFFF"/>
                </a:solidFill>
                <a:latin typeface="Tajawal"/>
                <a:ea typeface="Tajawal"/>
                <a:cs typeface="Tajawal"/>
                <a:sym typeface="Tajawal"/>
              </a:rPr>
              <a:t>Template</a:t>
            </a:r>
            <a:endParaRPr sz="1800" b="1" dirty="0">
              <a:solidFill>
                <a:srgbClr val="FFFFFF"/>
              </a:solidFill>
              <a:latin typeface="Tajawal"/>
              <a:ea typeface="Tajawal"/>
              <a:cs typeface="Tajawal"/>
              <a:sym typeface="Tajawal"/>
            </a:endParaRPr>
          </a:p>
        </p:txBody>
      </p:sp>
      <p:pic>
        <p:nvPicPr>
          <p:cNvPr id="1032" name="Picture 8">
            <a:extLst>
              <a:ext uri="{FF2B5EF4-FFF2-40B4-BE49-F238E27FC236}">
                <a16:creationId xmlns:a16="http://schemas.microsoft.com/office/drawing/2014/main" id="{386FA847-4DB4-D795-D198-2648F0D573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86901" y="133873"/>
            <a:ext cx="3746500" cy="736600"/>
          </a:xfrm>
          <a:prstGeom prst="rect">
            <a:avLst/>
          </a:prstGeom>
          <a:noFill/>
          <a:extLst>
            <a:ext uri="{909E8E84-426E-40DD-AFC4-6F175D3DCCD1}">
              <a14:hiddenFill xmlns:a14="http://schemas.microsoft.com/office/drawing/2010/main">
                <a:solidFill>
                  <a:srgbClr val="FFFFFF"/>
                </a:solidFill>
              </a14:hiddenFill>
            </a:ext>
          </a:extLst>
        </p:spPr>
      </p:pic>
      <p:pic>
        <p:nvPicPr>
          <p:cNvPr id="5" name="Google Shape;58;p13">
            <a:extLst>
              <a:ext uri="{FF2B5EF4-FFF2-40B4-BE49-F238E27FC236}">
                <a16:creationId xmlns:a16="http://schemas.microsoft.com/office/drawing/2014/main" id="{1C489B4D-5319-4F5D-6F96-AC056B0B5CFE}"/>
              </a:ext>
            </a:extLst>
          </p:cNvPr>
          <p:cNvPicPr preferRelativeResize="0"/>
          <p:nvPr/>
        </p:nvPicPr>
        <p:blipFill>
          <a:blip r:embed="rId6">
            <a:alphaModFix/>
          </a:blip>
          <a:stretch>
            <a:fillRect/>
          </a:stretch>
        </p:blipFill>
        <p:spPr>
          <a:xfrm>
            <a:off x="153599" y="184285"/>
            <a:ext cx="1836180" cy="6357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2"/>
        <p:cNvGrpSpPr/>
        <p:nvPr/>
      </p:nvGrpSpPr>
      <p:grpSpPr>
        <a:xfrm>
          <a:off x="0" y="0"/>
          <a:ext cx="0" cy="0"/>
          <a:chOff x="0" y="0"/>
          <a:chExt cx="0" cy="0"/>
        </a:xfrm>
      </p:grpSpPr>
      <p:sp>
        <p:nvSpPr>
          <p:cNvPr id="114" name="Google Shape;114;p19"/>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10</a:t>
            </a:fld>
            <a:endParaRPr/>
          </a:p>
        </p:txBody>
      </p:sp>
      <p:sp>
        <p:nvSpPr>
          <p:cNvPr id="115" name="Google Shape;115;p19"/>
          <p:cNvSpPr txBox="1"/>
          <p:nvPr/>
        </p:nvSpPr>
        <p:spPr>
          <a:xfrm>
            <a:off x="1066475" y="2286518"/>
            <a:ext cx="5193300" cy="1938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Data Description and Structure</a:t>
            </a:r>
            <a:r>
              <a:rPr lang="ar" sz="5300" dirty="0">
                <a:solidFill>
                  <a:srgbClr val="463185"/>
                </a:solidFill>
                <a:latin typeface="Tajawal"/>
                <a:ea typeface="Tajawal"/>
                <a:cs typeface="Tajawal"/>
                <a:sym typeface="Tajawal"/>
              </a:rPr>
              <a:t>: </a:t>
            </a:r>
            <a:endParaRPr sz="5300" dirty="0">
              <a:latin typeface="Tajawal"/>
              <a:ea typeface="Tajawal"/>
              <a:cs typeface="Tajawal"/>
              <a:sym typeface="Tajawal"/>
            </a:endParaRPr>
          </a:p>
        </p:txBody>
      </p:sp>
      <p:sp>
        <p:nvSpPr>
          <p:cNvPr id="116" name="Google Shape;116;p19"/>
          <p:cNvSpPr txBox="1"/>
          <p:nvPr/>
        </p:nvSpPr>
        <p:spPr>
          <a:xfrm>
            <a:off x="1066475" y="4820851"/>
            <a:ext cx="8601000" cy="10797284"/>
          </a:xfrm>
          <a:prstGeom prst="rect">
            <a:avLst/>
          </a:prstGeom>
          <a:noFill/>
          <a:ln>
            <a:noFill/>
          </a:ln>
        </p:spPr>
        <p:txBody>
          <a:bodyPr spcFirstLastPara="1" wrap="square" lIns="91425" tIns="91425" rIns="91425" bIns="91425" anchor="t" anchorCtr="0">
            <a:spAutoFit/>
          </a:bodyPr>
          <a:lstStyle/>
          <a:p>
            <a:pPr rtl="0">
              <a:lnSpc>
                <a:spcPct val="107000"/>
              </a:lnSpc>
              <a:spcAft>
                <a:spcPts val="800"/>
              </a:spcAft>
            </a:pPr>
            <a:r>
              <a:rPr lang="en-US" sz="2400" b="1" kern="100" dirty="0">
                <a:effectLst/>
                <a:latin typeface="Calibri" panose="020F0502020204030204" pitchFamily="34" charset="0"/>
                <a:ea typeface="Calibri" panose="020F0502020204030204" pitchFamily="34" charset="0"/>
                <a:cs typeface="Arial" panose="020B0604020202020204" pitchFamily="34" charset="0"/>
              </a:rPr>
              <a:t>collection methods</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rtl="0">
              <a:lnSpc>
                <a:spcPct val="107000"/>
              </a:lnSpc>
              <a:spcAft>
                <a:spcPts val="800"/>
              </a:spcAft>
              <a:buFont typeface="Calibri" panose="020F0502020204030204" pitchFamily="34" charset="0"/>
              <a:buChar char="-"/>
            </a:pPr>
            <a:r>
              <a:rPr lang="en-US" sz="2400" kern="100" dirty="0">
                <a:effectLst/>
                <a:latin typeface="Calibri" panose="020F0502020204030204" pitchFamily="34" charset="0"/>
                <a:ea typeface="Calibri" panose="020F0502020204030204" pitchFamily="34" charset="0"/>
                <a:cs typeface="Arial" panose="020B0604020202020204" pitchFamily="34" charset="0"/>
              </a:rPr>
              <a:t>We pulled the specified data using a key API from the website : </a:t>
            </a:r>
            <a:r>
              <a:rPr lang="en-US" sz="2400" u="sng" kern="100"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3"/>
              </a:rPr>
              <a:t>https://developer.here.com/</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rtl="0">
              <a:lnSpc>
                <a:spcPct val="107000"/>
              </a:lnSpc>
              <a:spcAft>
                <a:spcPts val="800"/>
              </a:spcAft>
              <a:buFont typeface="Calibri" panose="020F0502020204030204" pitchFamily="34" charset="0"/>
              <a:buChar char="-"/>
            </a:pPr>
            <a:r>
              <a:rPr lang="en-US" sz="2400" kern="100" dirty="0">
                <a:effectLst/>
                <a:latin typeface="Calibri" panose="020F0502020204030204" pitchFamily="34" charset="0"/>
                <a:ea typeface="Calibri" panose="020F0502020204030204" pitchFamily="34" charset="0"/>
                <a:cs typeface="Arial" panose="020B0604020202020204" pitchFamily="34" charset="0"/>
              </a:rPr>
              <a:t>We specified the required data duration which was data for a week with a data update rate every two minutes. An update request is sent (5040 request) [ 60 m </a:t>
            </a:r>
            <a:r>
              <a:rPr lang="ar-SA" sz="2400" kern="100" dirty="0">
                <a:effectLst/>
                <a:latin typeface="Calibri" panose="020F0502020204030204" pitchFamily="34" charset="0"/>
                <a:ea typeface="Calibri" panose="020F0502020204030204" pitchFamily="34" charset="0"/>
                <a:cs typeface="Arial" panose="020B0604020202020204" pitchFamily="34" charset="0"/>
              </a:rPr>
              <a:t>÷</a:t>
            </a:r>
            <a:r>
              <a:rPr lang="en-US" sz="2400" kern="100" dirty="0">
                <a:effectLst/>
                <a:latin typeface="Calibri" panose="020F0502020204030204" pitchFamily="34" charset="0"/>
                <a:ea typeface="Calibri" panose="020F0502020204030204" pitchFamily="34" charset="0"/>
                <a:cs typeface="Arial" panose="020B0604020202020204" pitchFamily="34" charset="0"/>
              </a:rPr>
              <a:t> 2 m = 30 request in hour, 30 request * 24 hour = 720 request in day, 720 request * 7 days = 5040 request]</a:t>
            </a:r>
          </a:p>
          <a:p>
            <a:pPr marL="342900" lvl="0" indent="-342900" rtl="0">
              <a:lnSpc>
                <a:spcPct val="107000"/>
              </a:lnSpc>
              <a:spcAft>
                <a:spcPts val="800"/>
              </a:spcAft>
              <a:buFont typeface="Calibri" panose="020F0502020204030204" pitchFamily="34" charset="0"/>
              <a:buChar char="-"/>
            </a:pPr>
            <a:r>
              <a:rPr lang="en-US" sz="2400" kern="100" dirty="0">
                <a:effectLst/>
                <a:latin typeface="Calibri" panose="020F0502020204030204" pitchFamily="34" charset="0"/>
                <a:ea typeface="Calibri" panose="020F0502020204030204" pitchFamily="34" charset="0"/>
                <a:cs typeface="Arial" panose="020B0604020202020204" pitchFamily="34" charset="0"/>
              </a:rPr>
              <a:t>We did an Exploratory data analysis (EDA) </a:t>
            </a:r>
          </a:p>
          <a:p>
            <a:pPr marL="457200"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isna</a:t>
            </a:r>
            <a:r>
              <a:rPr lang="en-US" sz="2400" kern="100" dirty="0">
                <a:effectLst/>
                <a:latin typeface="Calibri" panose="020F0502020204030204" pitchFamily="34" charset="0"/>
                <a:ea typeface="Calibri" panose="020F0502020204030204" pitchFamily="34" charset="0"/>
                <a:cs typeface="Arial" panose="020B0604020202020204" pitchFamily="34" charset="0"/>
              </a:rPr>
              <a:t>(speed 3068,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speedUncapped</a:t>
            </a:r>
            <a:r>
              <a:rPr lang="en-US" sz="2400" kern="100" dirty="0">
                <a:effectLst/>
                <a:latin typeface="Calibri" panose="020F0502020204030204" pitchFamily="34" charset="0"/>
                <a:ea typeface="Calibri" panose="020F0502020204030204" pitchFamily="34" charset="0"/>
                <a:cs typeface="Arial" panose="020B0604020202020204" pitchFamily="34" charset="0"/>
              </a:rPr>
              <a:t> 3068, confidence 10014),</a:t>
            </a:r>
          </a:p>
          <a:p>
            <a:pPr marL="457200"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Unique locations in the dataset (91),</a:t>
            </a:r>
          </a:p>
          <a:p>
            <a:pPr marL="457200" rtl="1">
              <a:lnSpc>
                <a:spcPct val="107000"/>
              </a:lnSpc>
            </a:pPr>
            <a:r>
              <a:rPr lang="en-US" sz="2400" kern="100" dirty="0">
                <a:effectLst/>
                <a:latin typeface="Calibri" panose="020F0502020204030204" pitchFamily="34" charset="0"/>
                <a:ea typeface="Calibri" panose="020F0502020204030204" pitchFamily="34" charset="0"/>
                <a:cs typeface="Arial" panose="020B0604020202020204" pitchFamily="34" charset="0"/>
              </a:rPr>
              <a:t>              Convert timestamp to datetime format,</a:t>
            </a:r>
          </a:p>
          <a:p>
            <a:pPr marL="457200" rtl="1">
              <a:lnSpc>
                <a:spcPct val="107000"/>
              </a:lnSpc>
            </a:pPr>
            <a:r>
              <a:rPr lang="en-US" sz="2400" kern="100" dirty="0">
                <a:effectLst/>
                <a:latin typeface="Calibri" panose="020F0502020204030204" pitchFamily="34" charset="0"/>
                <a:ea typeface="Calibri" panose="020F0502020204030204" pitchFamily="34" charset="0"/>
                <a:cs typeface="Arial" panose="020B0604020202020204" pitchFamily="34" charset="0"/>
              </a:rPr>
              <a:t>              Convert speed to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speed_kmh</a:t>
            </a:r>
            <a:r>
              <a:rPr lang="en-US" sz="2400" kern="100" dirty="0">
                <a:effectLst/>
                <a:latin typeface="Calibri" panose="020F0502020204030204" pitchFamily="34" charset="0"/>
                <a:ea typeface="Calibri" panose="020F0502020204030204" pitchFamily="34" charset="0"/>
                <a:cs typeface="Arial" panose="020B0604020202020204" pitchFamily="34" charset="0"/>
              </a:rPr>
              <a:t> if not already done</a:t>
            </a:r>
          </a:p>
          <a:p>
            <a:pPr marL="457200" rtl="1">
              <a:lnSpc>
                <a:spcPct val="107000"/>
              </a:lnSpc>
            </a:pPr>
            <a:r>
              <a:rPr lang="en-US" sz="2400" kern="100" dirty="0">
                <a:effectLst/>
                <a:latin typeface="Calibri" panose="020F0502020204030204" pitchFamily="34" charset="0"/>
                <a:ea typeface="Calibri" panose="020F0502020204030204" pitchFamily="34" charset="0"/>
                <a:cs typeface="Arial" panose="020B0604020202020204" pitchFamily="34" charset="0"/>
              </a:rPr>
              <a:t> We separated column timestamp into 3 sections [hour,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day_of_week</a:t>
            </a:r>
            <a:r>
              <a:rPr lang="en-US" sz="2400" kern="100" dirty="0">
                <a:effectLst/>
                <a:latin typeface="Calibri" panose="020F0502020204030204" pitchFamily="34" charset="0"/>
                <a:ea typeface="Calibri" panose="020F0502020204030204" pitchFamily="34" charset="0"/>
                <a:cs typeface="Arial" panose="020B0604020202020204" pitchFamily="34" charset="0"/>
              </a:rPr>
              <a:t>,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week_of_year</a:t>
            </a:r>
            <a:r>
              <a:rPr lang="en-US" sz="2400" kern="100" dirty="0">
                <a:effectLst/>
                <a:latin typeface="Calibri" panose="020F0502020204030204" pitchFamily="34" charset="0"/>
                <a:ea typeface="Calibri" panose="020F0502020204030204" pitchFamily="34" charset="0"/>
                <a:cs typeface="Arial" panose="020B0604020202020204" pitchFamily="34" charset="0"/>
              </a:rPr>
              <a:t>]</a:t>
            </a:r>
            <a:r>
              <a:rPr lang="en-US" sz="2400" kern="100" dirty="0">
                <a:effectLst/>
                <a:latin typeface="Arial" panose="020B0604020202020204" pitchFamily="34" charset="0"/>
                <a:ea typeface="Calibri" panose="020F0502020204030204" pitchFamily="34" charset="0"/>
                <a:cs typeface="Arial" panose="020B0604020202020204" pitchFamily="34" charset="0"/>
              </a:rPr>
              <a:t> </a:t>
            </a:r>
            <a:r>
              <a:rPr lang="en-US" sz="2400" kern="100" dirty="0">
                <a:effectLst/>
                <a:latin typeface="Calibri" panose="020F0502020204030204" pitchFamily="34" charset="0"/>
                <a:ea typeface="Calibri" panose="020F0502020204030204" pitchFamily="34" charset="0"/>
                <a:cs typeface="Arial" panose="020B0604020202020204" pitchFamily="34" charset="0"/>
              </a:rPr>
              <a:t>            </a:t>
            </a: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Convert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freeflow</a:t>
            </a:r>
            <a:r>
              <a:rPr lang="en-US" sz="2400" kern="100" dirty="0">
                <a:effectLst/>
                <a:latin typeface="Calibri" panose="020F0502020204030204" pitchFamily="34" charset="0"/>
                <a:ea typeface="Calibri" panose="020F0502020204030204" pitchFamily="34" charset="0"/>
                <a:cs typeface="Arial" panose="020B0604020202020204" pitchFamily="34" charset="0"/>
              </a:rPr>
              <a:t> to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kmh</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r>
              <a:rPr lang="en-US" sz="2400" kern="100" dirty="0">
                <a:effectLst/>
                <a:latin typeface="Calibri" panose="020F0502020204030204" pitchFamily="34" charset="0"/>
                <a:ea typeface="Calibri" panose="020F0502020204030204" pitchFamily="34" charset="0"/>
                <a:cs typeface="Arial" panose="020B0604020202020204" pitchFamily="34" charset="0"/>
              </a:rPr>
              <a:t>We added a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isWeekend</a:t>
            </a:r>
            <a:r>
              <a:rPr lang="en-US" sz="2400" kern="100" dirty="0">
                <a:effectLst/>
                <a:latin typeface="Calibri" panose="020F0502020204030204" pitchFamily="34" charset="0"/>
                <a:ea typeface="Calibri" panose="020F0502020204030204" pitchFamily="34" charset="0"/>
                <a:cs typeface="Arial" panose="020B0604020202020204" pitchFamily="34" charset="0"/>
              </a:rPr>
              <a:t>) column for the weekend that specifies if the selected day is a holiday.</a:t>
            </a:r>
          </a:p>
          <a:p>
            <a:pPr marL="457200"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We added a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Diff_jamFactor</a:t>
            </a:r>
            <a:r>
              <a:rPr lang="en-US" sz="2400" kern="100" dirty="0">
                <a:effectLst/>
                <a:latin typeface="Calibri" panose="020F0502020204030204" pitchFamily="34" charset="0"/>
                <a:ea typeface="Calibri" panose="020F0502020204030204" pitchFamily="34" charset="0"/>
                <a:cs typeface="Arial" panose="020B0604020202020204" pitchFamily="34" charset="0"/>
              </a:rPr>
              <a:t>)  column for the difference between yesterday's and today's traffic.</a:t>
            </a:r>
          </a:p>
          <a:p>
            <a:pPr marL="457200"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We added column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jamFactor_lag</a:t>
            </a:r>
            <a:r>
              <a:rPr lang="en-US" sz="2400" kern="100" dirty="0">
                <a:effectLst/>
                <a:latin typeface="Calibri" panose="020F0502020204030204" pitchFamily="34" charset="0"/>
                <a:ea typeface="Calibri" panose="020F0502020204030204" pitchFamily="34" charset="0"/>
                <a:cs typeface="Arial" panose="020B0604020202020204" pitchFamily="34" charset="0"/>
              </a:rPr>
              <a:t>) that takes the previous three days into account.</a:t>
            </a:r>
          </a:p>
          <a:p>
            <a:pPr marL="457200"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We added column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jamFactor_ma</a:t>
            </a:r>
            <a:r>
              <a:rPr lang="en-US" sz="2400" kern="100" dirty="0">
                <a:effectLst/>
                <a:latin typeface="Calibri" panose="020F0502020204030204" pitchFamily="34" charset="0"/>
                <a:ea typeface="Calibri" panose="020F0502020204030204" pitchFamily="34" charset="0"/>
                <a:cs typeface="Arial" panose="020B0604020202020204" pitchFamily="34" charset="0"/>
              </a:rPr>
              <a:t>)  which takes into account the average of the previous five days].</a:t>
            </a:r>
          </a:p>
        </p:txBody>
      </p:sp>
      <p:grpSp>
        <p:nvGrpSpPr>
          <p:cNvPr id="2" name="Group 1">
            <a:extLst>
              <a:ext uri="{FF2B5EF4-FFF2-40B4-BE49-F238E27FC236}">
                <a16:creationId xmlns:a16="http://schemas.microsoft.com/office/drawing/2014/main" id="{3CB63868-44C3-DBC3-2E05-1C856CFA4DE8}"/>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9274F7E0-8DA3-5526-2E8B-6A6F5DAA47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E0E03FC5-6CD6-0296-6693-FF0F61FA02A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pic>
        <p:nvPicPr>
          <p:cNvPr id="6" name="صورة 5">
            <a:extLst>
              <a:ext uri="{FF2B5EF4-FFF2-40B4-BE49-F238E27FC236}">
                <a16:creationId xmlns:a16="http://schemas.microsoft.com/office/drawing/2014/main" id="{C1CF23EB-3495-1641-517F-40BD9C411E1D}"/>
              </a:ext>
            </a:extLst>
          </p:cNvPr>
          <p:cNvPicPr>
            <a:picLocks noChangeAspect="1"/>
          </p:cNvPicPr>
          <p:nvPr/>
        </p:nvPicPr>
        <p:blipFill>
          <a:blip r:embed="rId6"/>
          <a:stretch>
            <a:fillRect/>
          </a:stretch>
        </p:blipFill>
        <p:spPr>
          <a:xfrm>
            <a:off x="1463441" y="15450998"/>
            <a:ext cx="7969046" cy="196551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2"/>
        <p:cNvGrpSpPr/>
        <p:nvPr/>
      </p:nvGrpSpPr>
      <p:grpSpPr>
        <a:xfrm>
          <a:off x="0" y="0"/>
          <a:ext cx="0" cy="0"/>
          <a:chOff x="0" y="0"/>
          <a:chExt cx="0" cy="0"/>
        </a:xfrm>
      </p:grpSpPr>
      <p:sp>
        <p:nvSpPr>
          <p:cNvPr id="114" name="Google Shape;114;p19"/>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11</a:t>
            </a:fld>
            <a:endParaRPr/>
          </a:p>
        </p:txBody>
      </p:sp>
      <p:sp>
        <p:nvSpPr>
          <p:cNvPr id="115" name="Google Shape;115;p19"/>
          <p:cNvSpPr txBox="1"/>
          <p:nvPr/>
        </p:nvSpPr>
        <p:spPr>
          <a:xfrm>
            <a:off x="1066475" y="2348222"/>
            <a:ext cx="5193300" cy="1938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Data Description and Structure</a:t>
            </a:r>
            <a:r>
              <a:rPr lang="ar" sz="5300" dirty="0">
                <a:solidFill>
                  <a:srgbClr val="463185"/>
                </a:solidFill>
                <a:latin typeface="Tajawal"/>
                <a:ea typeface="Tajawal"/>
                <a:cs typeface="Tajawal"/>
                <a:sym typeface="Tajawal"/>
              </a:rPr>
              <a:t>: </a:t>
            </a:r>
            <a:endParaRPr sz="5300" dirty="0">
              <a:latin typeface="Tajawal"/>
              <a:ea typeface="Tajawal"/>
              <a:cs typeface="Tajawal"/>
              <a:sym typeface="Tajawal"/>
            </a:endParaRPr>
          </a:p>
        </p:txBody>
      </p:sp>
      <p:sp>
        <p:nvSpPr>
          <p:cNvPr id="116" name="Google Shape;116;p19"/>
          <p:cNvSpPr txBox="1"/>
          <p:nvPr/>
        </p:nvSpPr>
        <p:spPr>
          <a:xfrm>
            <a:off x="1066475" y="4286822"/>
            <a:ext cx="8601000" cy="1434255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2900" dirty="0">
              <a:solidFill>
                <a:srgbClr val="463185"/>
              </a:solidFill>
              <a:latin typeface="Tajawal"/>
              <a:ea typeface="Tajawal"/>
              <a:cs typeface="Tajawal"/>
              <a:sym typeface="Tajawal"/>
            </a:endParaRPr>
          </a:p>
          <a:p>
            <a:pPr algn="l" rtl="0">
              <a:lnSpc>
                <a:spcPct val="107000"/>
              </a:lnSpc>
              <a:spcAft>
                <a:spcPts val="800"/>
              </a:spcAft>
            </a:pPr>
            <a:r>
              <a:rPr lang="en-US" sz="1800" b="1" dirty="0">
                <a:effectLst/>
                <a:latin typeface="Calibri" panose="020F0502020204030204" pitchFamily="34" charset="0"/>
                <a:ea typeface="Calibri" panose="020F0502020204030204" pitchFamily="34" charset="0"/>
                <a:cs typeface="Arial" panose="020B0604020202020204" pitchFamily="34" charset="0"/>
              </a:rPr>
              <a:t>Data Visualization</a:t>
            </a: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We displayed the traffic congestion at a specific time</a:t>
            </a: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We displayed the traffic congestion according to the average of the group of days</a:t>
            </a: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We displayed the average congestion for each day</a:t>
            </a: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3CB63868-44C3-DBC3-2E05-1C856CFA4DE8}"/>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9274F7E0-8DA3-5526-2E8B-6A6F5DAA47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E0E03FC5-6CD6-0296-6693-FF0F61FA02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pic>
        <p:nvPicPr>
          <p:cNvPr id="6" name="صورة 5">
            <a:extLst>
              <a:ext uri="{FF2B5EF4-FFF2-40B4-BE49-F238E27FC236}">
                <a16:creationId xmlns:a16="http://schemas.microsoft.com/office/drawing/2014/main" id="{F0B7587A-2612-C710-1E2F-F8F52294639A}"/>
              </a:ext>
            </a:extLst>
          </p:cNvPr>
          <p:cNvPicPr>
            <a:picLocks noChangeAspect="1"/>
          </p:cNvPicPr>
          <p:nvPr/>
        </p:nvPicPr>
        <p:blipFill>
          <a:blip r:embed="rId5"/>
          <a:stretch>
            <a:fillRect/>
          </a:stretch>
        </p:blipFill>
        <p:spPr>
          <a:xfrm>
            <a:off x="1066475" y="5548218"/>
            <a:ext cx="5193300" cy="3212323"/>
          </a:xfrm>
          <a:prstGeom prst="rect">
            <a:avLst/>
          </a:prstGeom>
        </p:spPr>
      </p:pic>
      <p:pic>
        <p:nvPicPr>
          <p:cNvPr id="7" name="صورة 6">
            <a:extLst>
              <a:ext uri="{FF2B5EF4-FFF2-40B4-BE49-F238E27FC236}">
                <a16:creationId xmlns:a16="http://schemas.microsoft.com/office/drawing/2014/main" id="{CA2338CA-BAB9-D1C9-0834-FE7FA305487A}"/>
              </a:ext>
            </a:extLst>
          </p:cNvPr>
          <p:cNvPicPr>
            <a:picLocks noChangeAspect="1"/>
          </p:cNvPicPr>
          <p:nvPr/>
        </p:nvPicPr>
        <p:blipFill>
          <a:blip r:embed="rId6"/>
          <a:stretch>
            <a:fillRect/>
          </a:stretch>
        </p:blipFill>
        <p:spPr>
          <a:xfrm>
            <a:off x="1066474" y="9527460"/>
            <a:ext cx="5481809" cy="3212323"/>
          </a:xfrm>
          <a:prstGeom prst="rect">
            <a:avLst/>
          </a:prstGeom>
        </p:spPr>
      </p:pic>
      <p:pic>
        <p:nvPicPr>
          <p:cNvPr id="8" name="صورة 7">
            <a:extLst>
              <a:ext uri="{FF2B5EF4-FFF2-40B4-BE49-F238E27FC236}">
                <a16:creationId xmlns:a16="http://schemas.microsoft.com/office/drawing/2014/main" id="{98498FCB-33B7-972D-E12F-4557CD0E2933}"/>
              </a:ext>
            </a:extLst>
          </p:cNvPr>
          <p:cNvPicPr>
            <a:picLocks noChangeAspect="1"/>
          </p:cNvPicPr>
          <p:nvPr/>
        </p:nvPicPr>
        <p:blipFill>
          <a:blip r:embed="rId7"/>
          <a:stretch>
            <a:fillRect/>
          </a:stretch>
        </p:blipFill>
        <p:spPr>
          <a:xfrm>
            <a:off x="1066474" y="13506702"/>
            <a:ext cx="5227646" cy="3106579"/>
          </a:xfrm>
          <a:prstGeom prst="rect">
            <a:avLst/>
          </a:prstGeom>
        </p:spPr>
      </p:pic>
    </p:spTree>
    <p:extLst>
      <p:ext uri="{BB962C8B-B14F-4D97-AF65-F5344CB8AC3E}">
        <p14:creationId xmlns:p14="http://schemas.microsoft.com/office/powerpoint/2010/main" val="3369229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4" name="Google Shape;114;p19"/>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12</a:t>
            </a:fld>
            <a:endParaRPr/>
          </a:p>
        </p:txBody>
      </p:sp>
      <p:sp>
        <p:nvSpPr>
          <p:cNvPr id="115" name="Google Shape;115;p19"/>
          <p:cNvSpPr txBox="1"/>
          <p:nvPr/>
        </p:nvSpPr>
        <p:spPr>
          <a:xfrm>
            <a:off x="1066475" y="2348222"/>
            <a:ext cx="5193300" cy="1938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Data Description and Structure</a:t>
            </a:r>
            <a:r>
              <a:rPr lang="ar" sz="5300" dirty="0">
                <a:solidFill>
                  <a:srgbClr val="463185"/>
                </a:solidFill>
                <a:latin typeface="Tajawal"/>
                <a:ea typeface="Tajawal"/>
                <a:cs typeface="Tajawal"/>
                <a:sym typeface="Tajawal"/>
              </a:rPr>
              <a:t>: </a:t>
            </a:r>
            <a:endParaRPr sz="5300" dirty="0">
              <a:latin typeface="Tajawal"/>
              <a:ea typeface="Tajawal"/>
              <a:cs typeface="Tajawal"/>
              <a:sym typeface="Tajawal"/>
            </a:endParaRPr>
          </a:p>
        </p:txBody>
      </p:sp>
      <p:sp>
        <p:nvSpPr>
          <p:cNvPr id="116" name="Google Shape;116;p19"/>
          <p:cNvSpPr txBox="1"/>
          <p:nvPr/>
        </p:nvSpPr>
        <p:spPr>
          <a:xfrm>
            <a:off x="472115" y="4225862"/>
            <a:ext cx="8601000" cy="13445766"/>
          </a:xfrm>
          <a:prstGeom prst="rect">
            <a:avLst/>
          </a:prstGeom>
          <a:noFill/>
          <a:ln>
            <a:noFill/>
          </a:ln>
        </p:spPr>
        <p:txBody>
          <a:bodyPr spcFirstLastPara="1" wrap="square" lIns="91425" tIns="91425" rIns="91425" bIns="91425" anchor="t" anchorCtr="0">
            <a:spAutoFit/>
          </a:bodyPr>
          <a:lstStyle/>
          <a:p>
            <a:pPr marL="0" lvl="0" indent="0">
              <a:lnSpc>
                <a:spcPct val="115000"/>
              </a:lnSpc>
              <a:spcBef>
                <a:spcPts val="0"/>
              </a:spcBef>
              <a:spcAft>
                <a:spcPts val="0"/>
              </a:spcAft>
              <a:buNone/>
            </a:pPr>
            <a:endParaRPr sz="2900" dirty="0">
              <a:solidFill>
                <a:srgbClr val="463185"/>
              </a:solidFill>
              <a:latin typeface="Tajawal"/>
              <a:ea typeface="Tajawal"/>
              <a:cs typeface="Tajawal"/>
              <a:sym typeface="Tajawal"/>
            </a:endParaRPr>
          </a:p>
          <a:p>
            <a:pPr>
              <a:lnSpc>
                <a:spcPct val="107000"/>
              </a:lnSpc>
              <a:spcAft>
                <a:spcPts val="800"/>
              </a:spcAft>
            </a:pPr>
            <a:r>
              <a:rPr lang="en-US" sz="1800" b="1" dirty="0">
                <a:effectLst/>
                <a:latin typeface="Calibri" panose="020F0502020204030204" pitchFamily="34" charset="0"/>
                <a:ea typeface="Calibri" panose="020F0502020204030204" pitchFamily="34" charset="0"/>
                <a:cs typeface="Arial" panose="020B0604020202020204" pitchFamily="34" charset="0"/>
              </a:rPr>
              <a:t>Data Visualization</a:t>
            </a:r>
            <a:endParaRPr lang="en-US" sz="2400" b="1"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We displayed the outliers (not modified to keep the data as it is)</a:t>
            </a:r>
          </a:p>
          <a:p>
            <a:pPr>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We extracted the name of the street with the highest congestion</a:t>
            </a:r>
          </a:p>
          <a:p>
            <a:pPr marL="45720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We extracted the name of the street with the slowest traffic movement</a:t>
            </a:r>
          </a:p>
          <a:p>
            <a:pPr marL="45720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We modified the non-numeric data (such as the street name)</a:t>
            </a:r>
          </a:p>
          <a:p>
            <a:pPr marL="457200">
              <a:lnSpc>
                <a:spcPct val="107000"/>
              </a:lnSpc>
              <a:spcAft>
                <a:spcPts val="800"/>
              </a:spcAft>
            </a:pPr>
            <a:endParaRPr lang="en-US" sz="1800" b="1" kern="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spcAft>
                <a:spcPts val="800"/>
              </a:spcAft>
            </a:pPr>
            <a:r>
              <a:rPr lang="en-US" sz="1800" b="1" kern="100" dirty="0">
                <a:effectLst/>
                <a:latin typeface="Calibri" panose="020F0502020204030204" pitchFamily="34" charset="0"/>
                <a:ea typeface="Calibri" panose="020F0502020204030204" pitchFamily="34" charset="0"/>
                <a:cs typeface="Arial" panose="020B0604020202020204" pitchFamily="34" charset="0"/>
              </a:rPr>
              <a:t>Data preparation</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We separated the data into [train, test, validation].</a:t>
            </a:r>
          </a:p>
          <a:p>
            <a:pPr marL="45720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We identified [features, target], saved it in an array, scaling it, and put it in an time series dataset.</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en-US" sz="1800" kern="100" dirty="0">
              <a:latin typeface="Calibri" panose="020F0502020204030204" pitchFamily="34" charset="0"/>
              <a:ea typeface="Calibri" panose="020F050202020403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3CB63868-44C3-DBC3-2E05-1C856CFA4DE8}"/>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9274F7E0-8DA3-5526-2E8B-6A6F5DAA47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E0E03FC5-6CD6-0296-6693-FF0F61FA02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pic>
        <p:nvPicPr>
          <p:cNvPr id="6" name="Picture 5">
            <a:extLst>
              <a:ext uri="{FF2B5EF4-FFF2-40B4-BE49-F238E27FC236}">
                <a16:creationId xmlns:a16="http://schemas.microsoft.com/office/drawing/2014/main" id="{AA637F86-DD9F-61D2-704B-6D8256B10B34}"/>
              </a:ext>
            </a:extLst>
          </p:cNvPr>
          <p:cNvPicPr>
            <a:picLocks noChangeAspect="1"/>
          </p:cNvPicPr>
          <p:nvPr/>
        </p:nvPicPr>
        <p:blipFill>
          <a:blip r:embed="rId5"/>
          <a:stretch>
            <a:fillRect/>
          </a:stretch>
        </p:blipFill>
        <p:spPr>
          <a:xfrm>
            <a:off x="668170" y="5755422"/>
            <a:ext cx="8084670" cy="2799298"/>
          </a:xfrm>
          <a:prstGeom prst="rect">
            <a:avLst/>
          </a:prstGeom>
        </p:spPr>
      </p:pic>
      <p:pic>
        <p:nvPicPr>
          <p:cNvPr id="7" name="Picture 6">
            <a:extLst>
              <a:ext uri="{FF2B5EF4-FFF2-40B4-BE49-F238E27FC236}">
                <a16:creationId xmlns:a16="http://schemas.microsoft.com/office/drawing/2014/main" id="{D5402782-F5A8-EE64-046F-DF05D12C52A2}"/>
              </a:ext>
            </a:extLst>
          </p:cNvPr>
          <p:cNvPicPr>
            <a:picLocks noChangeAspect="1"/>
          </p:cNvPicPr>
          <p:nvPr/>
        </p:nvPicPr>
        <p:blipFill>
          <a:blip r:embed="rId6"/>
          <a:stretch>
            <a:fillRect/>
          </a:stretch>
        </p:blipFill>
        <p:spPr>
          <a:xfrm>
            <a:off x="943522" y="8763000"/>
            <a:ext cx="7533965" cy="4686387"/>
          </a:xfrm>
          <a:prstGeom prst="rect">
            <a:avLst/>
          </a:prstGeom>
        </p:spPr>
      </p:pic>
    </p:spTree>
    <p:extLst>
      <p:ext uri="{BB962C8B-B14F-4D97-AF65-F5344CB8AC3E}">
        <p14:creationId xmlns:p14="http://schemas.microsoft.com/office/powerpoint/2010/main" val="41187252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4" name="Google Shape;124;p20"/>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13</a:t>
            </a:fld>
            <a:endParaRPr/>
          </a:p>
        </p:txBody>
      </p:sp>
      <p:sp>
        <p:nvSpPr>
          <p:cNvPr id="125" name="Google Shape;125;p20"/>
          <p:cNvSpPr txBox="1"/>
          <p:nvPr/>
        </p:nvSpPr>
        <p:spPr>
          <a:xfrm>
            <a:off x="1066475" y="3197122"/>
            <a:ext cx="64389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Methodology</a:t>
            </a:r>
            <a:endParaRPr sz="5300" dirty="0">
              <a:latin typeface="Tajawal"/>
              <a:ea typeface="Tajawal"/>
              <a:cs typeface="Tajawal"/>
              <a:sym typeface="Tajawal"/>
            </a:endParaRPr>
          </a:p>
        </p:txBody>
      </p:sp>
      <p:sp>
        <p:nvSpPr>
          <p:cNvPr id="126" name="Google Shape;126;p20"/>
          <p:cNvSpPr txBox="1"/>
          <p:nvPr/>
        </p:nvSpPr>
        <p:spPr>
          <a:xfrm>
            <a:off x="1066474" y="4496386"/>
            <a:ext cx="8500741" cy="13224744"/>
          </a:xfrm>
          <a:prstGeom prst="rect">
            <a:avLst/>
          </a:prstGeom>
          <a:noFill/>
          <a:ln>
            <a:noFill/>
          </a:ln>
        </p:spPr>
        <p:txBody>
          <a:bodyPr spcFirstLastPara="1" wrap="square" lIns="91425" tIns="91425" rIns="91425" bIns="91425" anchor="t" anchorCtr="0">
            <a:spAutoFit/>
          </a:bodyPr>
          <a:lstStyle/>
          <a:p>
            <a:pPr marL="457200" rtl="1">
              <a:lnSpc>
                <a:spcPct val="107000"/>
              </a:lnSpc>
            </a:pPr>
            <a:r>
              <a:rPr lang="en-US" sz="1800" b="1" kern="100" dirty="0">
                <a:effectLst/>
                <a:latin typeface="Calibri" panose="020F0502020204030204" pitchFamily="34" charset="0"/>
                <a:ea typeface="Calibri" panose="020F0502020204030204" pitchFamily="34" charset="0"/>
                <a:cs typeface="Arial" panose="020B0604020202020204" pitchFamily="34" charset="0"/>
              </a:rPr>
              <a:t>Model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1">
              <a:lnSpc>
                <a:spcPct val="107000"/>
              </a:lnSpc>
            </a:pP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L="457200" algn="l" rtl="1">
              <a:lnSpc>
                <a:spcPct val="107000"/>
              </a:lnSpc>
            </a:pPr>
            <a:r>
              <a:rPr lang="en-US" sz="1800" kern="100" dirty="0">
                <a:effectLst/>
                <a:latin typeface="Calibri" panose="020F0502020204030204" pitchFamily="34" charset="0"/>
                <a:ea typeface="Calibri" panose="020F0502020204030204" pitchFamily="34" charset="0"/>
                <a:cs typeface="Arial" panose="020B0604020202020204" pitchFamily="34" charset="0"/>
              </a:rPr>
              <a:t>Type: Sequential   </a:t>
            </a:r>
          </a:p>
          <a:p>
            <a:pPr marL="457200" algn="l" rtl="1">
              <a:lnSpc>
                <a:spcPct val="107000"/>
              </a:lnSpc>
            </a:pPr>
            <a:r>
              <a:rPr lang="en-US" sz="1800" kern="100" dirty="0">
                <a:effectLst/>
                <a:latin typeface="Calibri" panose="020F0502020204030204" pitchFamily="34" charset="0"/>
                <a:ea typeface="Calibri" panose="020F0502020204030204" pitchFamily="34" charset="0"/>
                <a:cs typeface="Arial" panose="020B0604020202020204" pitchFamily="34" charset="0"/>
              </a:rPr>
              <a:t>            2 LSTM and 2 Dense Layers</a:t>
            </a:r>
          </a:p>
          <a:p>
            <a:pPr marL="457200" algn="l" rtl="1">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           3 types to prevent overfitting[Dropout,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regularizer</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BatchNormalization</a:t>
            </a:r>
            <a:r>
              <a:rPr lang="en-US" sz="1800" kern="100" dirty="0">
                <a:effectLst/>
                <a:latin typeface="Calibri" panose="020F0502020204030204" pitchFamily="34" charset="0"/>
                <a:ea typeface="Calibri" panose="020F0502020204030204" pitchFamily="34" charset="0"/>
                <a:cs typeface="Arial" panose="020B0604020202020204" pitchFamily="34" charset="0"/>
              </a:rPr>
              <a:t>]</a:t>
            </a: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pPr>
            <a:r>
              <a:rPr lang="en-US" sz="1800" kern="100" dirty="0">
                <a:effectLst/>
                <a:latin typeface="Calibri" panose="020F0502020204030204" pitchFamily="34" charset="0"/>
                <a:ea typeface="Calibri" panose="020F0502020204030204" pitchFamily="34" charset="0"/>
                <a:cs typeface="Arial" panose="020B0604020202020204" pitchFamily="34" charset="0"/>
              </a:rPr>
              <a:t>We trained the model using[checkpoint,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EarlyStopping</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1">
              <a:lnSpc>
                <a:spcPct val="107000"/>
              </a:lnSpc>
            </a:pPr>
            <a:r>
              <a:rPr lang="en-US" sz="1800" kern="100" dirty="0">
                <a:effectLst/>
                <a:latin typeface="Calibri" panose="020F0502020204030204" pitchFamily="34" charset="0"/>
                <a:ea typeface="Calibri" panose="020F0502020204030204" pitchFamily="34" charset="0"/>
                <a:cs typeface="Arial" panose="020B0604020202020204" pitchFamily="34" charset="0"/>
              </a:rPr>
              <a:t>           We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Evaluting</a:t>
            </a:r>
            <a:r>
              <a:rPr lang="en-US" sz="1800" kern="100" dirty="0">
                <a:effectLst/>
                <a:latin typeface="Calibri" panose="020F0502020204030204" pitchFamily="34" charset="0"/>
                <a:ea typeface="Calibri" panose="020F0502020204030204" pitchFamily="34" charset="0"/>
                <a:cs typeface="Arial" panose="020B0604020202020204" pitchFamily="34" charset="0"/>
              </a:rPr>
              <a:t> the model by using [mean absolute error (MAE), </a:t>
            </a:r>
          </a:p>
          <a:p>
            <a:pPr marL="457200" algn="l" rtl="1">
              <a:lnSpc>
                <a:spcPct val="107000"/>
              </a:lnSpc>
            </a:pPr>
            <a:r>
              <a:rPr lang="en-US" sz="1800" kern="100" dirty="0">
                <a:effectLst/>
                <a:latin typeface="Calibri" panose="020F0502020204030204" pitchFamily="34" charset="0"/>
                <a:ea typeface="Calibri" panose="020F0502020204030204" pitchFamily="34" charset="0"/>
                <a:cs typeface="Arial" panose="020B0604020202020204" pitchFamily="34" charset="0"/>
              </a:rPr>
              <a:t>           root mean square error (RMSE)]</a:t>
            </a:r>
          </a:p>
          <a:p>
            <a:pPr marL="457200" algn="l" rtl="1">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           We showed( Model Loss)</a:t>
            </a: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1">
              <a:lnSpc>
                <a:spcPct val="107000"/>
              </a:lnSpc>
            </a:pPr>
            <a:r>
              <a:rPr lang="en-US" sz="1800" kern="100" dirty="0">
                <a:effectLst/>
                <a:latin typeface="Calibri" panose="020F0502020204030204" pitchFamily="34" charset="0"/>
                <a:ea typeface="Calibri" panose="020F0502020204030204" pitchFamily="34" charset="0"/>
                <a:cs typeface="Arial" panose="020B0604020202020204" pitchFamily="34" charset="0"/>
              </a:rPr>
              <a:t> We showed (MAE)</a:t>
            </a:r>
          </a:p>
          <a:p>
            <a:pPr marL="457200" algn="l" rtl="1">
              <a:lnSpc>
                <a:spcPct val="107000"/>
              </a:lnSpc>
            </a:pPr>
            <a:r>
              <a:rPr lang="en-US" sz="1800" kern="100" dirty="0">
                <a:effectLst/>
                <a:latin typeface="Calibri" panose="020F0502020204030204" pitchFamily="34" charset="0"/>
                <a:ea typeface="Calibri" panose="020F0502020204030204" pitchFamily="34" charset="0"/>
                <a:cs typeface="Arial" panose="020B0604020202020204" pitchFamily="34" charset="0"/>
              </a:rPr>
              <a:t>  Predict Model</a:t>
            </a:r>
          </a:p>
          <a:p>
            <a:pPr marL="457200" algn="l" rtl="1">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   We showed Predict Model Values VS Real values</a:t>
            </a:r>
          </a:p>
        </p:txBody>
      </p:sp>
      <p:grpSp>
        <p:nvGrpSpPr>
          <p:cNvPr id="2" name="Group 1">
            <a:extLst>
              <a:ext uri="{FF2B5EF4-FFF2-40B4-BE49-F238E27FC236}">
                <a16:creationId xmlns:a16="http://schemas.microsoft.com/office/drawing/2014/main" id="{89897D42-9332-ABA5-91FF-F5746AA73F36}"/>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D9158220-E2F6-A257-4713-C8258679E6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70182720-3162-FFE5-C8DF-6EDD292987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pic>
        <p:nvPicPr>
          <p:cNvPr id="10" name="Picture 9">
            <a:extLst>
              <a:ext uri="{FF2B5EF4-FFF2-40B4-BE49-F238E27FC236}">
                <a16:creationId xmlns:a16="http://schemas.microsoft.com/office/drawing/2014/main" id="{6A8C5ADE-A3FA-E353-882D-647C0391E297}"/>
              </a:ext>
            </a:extLst>
          </p:cNvPr>
          <p:cNvPicPr>
            <a:picLocks noChangeAspect="1"/>
          </p:cNvPicPr>
          <p:nvPr/>
        </p:nvPicPr>
        <p:blipFill>
          <a:blip r:embed="rId5"/>
          <a:stretch>
            <a:fillRect/>
          </a:stretch>
        </p:blipFill>
        <p:spPr>
          <a:xfrm>
            <a:off x="985291" y="6120640"/>
            <a:ext cx="8274591" cy="4527040"/>
          </a:xfrm>
          <a:prstGeom prst="rect">
            <a:avLst/>
          </a:prstGeom>
        </p:spPr>
      </p:pic>
      <p:pic>
        <p:nvPicPr>
          <p:cNvPr id="7" name="Picture 6">
            <a:extLst>
              <a:ext uri="{FF2B5EF4-FFF2-40B4-BE49-F238E27FC236}">
                <a16:creationId xmlns:a16="http://schemas.microsoft.com/office/drawing/2014/main" id="{1D79613E-BC46-6495-BE16-94C53EC218CD}"/>
              </a:ext>
            </a:extLst>
          </p:cNvPr>
          <p:cNvPicPr>
            <a:picLocks noChangeAspect="1"/>
          </p:cNvPicPr>
          <p:nvPr/>
        </p:nvPicPr>
        <p:blipFill>
          <a:blip r:embed="rId6"/>
          <a:stretch>
            <a:fillRect/>
          </a:stretch>
        </p:blipFill>
        <p:spPr>
          <a:xfrm>
            <a:off x="1347457" y="12174080"/>
            <a:ext cx="5876936" cy="414911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4" name="Google Shape;124;p20"/>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14</a:t>
            </a:fld>
            <a:endParaRPr/>
          </a:p>
        </p:txBody>
      </p:sp>
      <p:sp>
        <p:nvSpPr>
          <p:cNvPr id="125" name="Google Shape;125;p20"/>
          <p:cNvSpPr txBox="1"/>
          <p:nvPr/>
        </p:nvSpPr>
        <p:spPr>
          <a:xfrm>
            <a:off x="1066475" y="3197122"/>
            <a:ext cx="64389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Methodology</a:t>
            </a:r>
            <a:endParaRPr sz="5300" dirty="0">
              <a:latin typeface="Tajawal"/>
              <a:ea typeface="Tajawal"/>
              <a:cs typeface="Tajawal"/>
              <a:sym typeface="Tajawal"/>
            </a:endParaRPr>
          </a:p>
        </p:txBody>
      </p:sp>
      <p:sp>
        <p:nvSpPr>
          <p:cNvPr id="126" name="Google Shape;126;p20"/>
          <p:cNvSpPr txBox="1"/>
          <p:nvPr/>
        </p:nvSpPr>
        <p:spPr>
          <a:xfrm>
            <a:off x="207954" y="4506546"/>
            <a:ext cx="8500741" cy="9394721"/>
          </a:xfrm>
          <a:prstGeom prst="rect">
            <a:avLst/>
          </a:prstGeom>
          <a:noFill/>
          <a:ln>
            <a:noFill/>
          </a:ln>
        </p:spPr>
        <p:txBody>
          <a:bodyPr spcFirstLastPara="1" wrap="square" lIns="91425" tIns="91425" rIns="91425" bIns="91425" anchor="t" anchorCtr="0">
            <a:spAutoFit/>
          </a:bodyPr>
          <a:lstStyle/>
          <a:p>
            <a:pPr marL="457200">
              <a:lnSpc>
                <a:spcPct val="107000"/>
              </a:lnSpc>
            </a:pPr>
            <a:r>
              <a:rPr lang="en-US" sz="1800" b="1" kern="100" dirty="0">
                <a:effectLst/>
                <a:latin typeface="Calibri" panose="020F0502020204030204" pitchFamily="34" charset="0"/>
                <a:ea typeface="Calibri" panose="020F0502020204030204" pitchFamily="34" charset="0"/>
                <a:cs typeface="Arial" panose="020B0604020202020204" pitchFamily="34" charset="0"/>
              </a:rPr>
              <a:t>Model</a:t>
            </a:r>
            <a:endParaRPr lang="en-US" sz="1800" b="1" kern="100" dirty="0">
              <a:solidFill>
                <a:srgbClr val="463185"/>
              </a:solidFill>
              <a:effectLst/>
              <a:latin typeface="Calibri" panose="020F0502020204030204" pitchFamily="34" charset="0"/>
              <a:ea typeface="Calibri" panose="020F0502020204030204" pitchFamily="34" charset="0"/>
              <a:cs typeface="Arial" panose="020B0604020202020204" pitchFamily="34" charset="0"/>
              <a:sym typeface="Tajawal"/>
            </a:endParaRPr>
          </a:p>
          <a:p>
            <a:pPr marL="457200">
              <a:lnSpc>
                <a:spcPct val="107000"/>
              </a:lnSpc>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nSpc>
                <a:spcPct val="107000"/>
              </a:lnSpc>
            </a:pPr>
            <a:r>
              <a:rPr lang="en-US" sz="1800" kern="100" dirty="0">
                <a:effectLst/>
                <a:latin typeface="Calibri" panose="020F0502020204030204" pitchFamily="34" charset="0"/>
                <a:ea typeface="Calibri" panose="020F0502020204030204" pitchFamily="34" charset="0"/>
                <a:cs typeface="Arial" panose="020B0604020202020204" pitchFamily="34" charset="0"/>
              </a:rPr>
              <a:t> We showed (MAE)</a:t>
            </a:r>
          </a:p>
          <a:p>
            <a:pPr marL="457200">
              <a:lnSpc>
                <a:spcPct val="107000"/>
              </a:lnSpc>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pPr>
            <a:r>
              <a:rPr lang="en-US" sz="1800" kern="100" dirty="0">
                <a:effectLst/>
                <a:latin typeface="Calibri" panose="020F0502020204030204" pitchFamily="34" charset="0"/>
                <a:ea typeface="Calibri" panose="020F0502020204030204" pitchFamily="34" charset="0"/>
                <a:cs typeface="Arial" panose="020B0604020202020204" pitchFamily="34" charset="0"/>
              </a:rPr>
              <a:t>  Predict Model</a:t>
            </a:r>
          </a:p>
          <a:p>
            <a:pPr marL="45720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   We showed Predict Model Values VS Real values</a:t>
            </a:r>
          </a:p>
          <a:p>
            <a:pPr marL="457200">
              <a:lnSpc>
                <a:spcPct val="107000"/>
              </a:lnSpc>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spcAft>
                <a:spcPts val="800"/>
              </a:spcAft>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spcAft>
                <a:spcPts val="800"/>
              </a:spcAft>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marL="457200">
              <a:lnSpc>
                <a:spcPct val="107000"/>
              </a:lnSpc>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89897D42-9332-ABA5-91FF-F5746AA73F36}"/>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D9158220-E2F6-A257-4713-C8258679E6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70182720-3162-FFE5-C8DF-6EDD292987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pic>
        <p:nvPicPr>
          <p:cNvPr id="6" name="Picture 5">
            <a:extLst>
              <a:ext uri="{FF2B5EF4-FFF2-40B4-BE49-F238E27FC236}">
                <a16:creationId xmlns:a16="http://schemas.microsoft.com/office/drawing/2014/main" id="{797B80A5-8D84-364E-31F1-890698093DEC}"/>
              </a:ext>
            </a:extLst>
          </p:cNvPr>
          <p:cNvPicPr>
            <a:picLocks noChangeAspect="1"/>
          </p:cNvPicPr>
          <p:nvPr/>
        </p:nvPicPr>
        <p:blipFill>
          <a:blip r:embed="rId5"/>
          <a:stretch>
            <a:fillRect/>
          </a:stretch>
        </p:blipFill>
        <p:spPr>
          <a:xfrm>
            <a:off x="541622" y="5678997"/>
            <a:ext cx="6494177" cy="5208808"/>
          </a:xfrm>
          <a:prstGeom prst="rect">
            <a:avLst/>
          </a:prstGeom>
        </p:spPr>
      </p:pic>
      <p:pic>
        <p:nvPicPr>
          <p:cNvPr id="8" name="Picture 7">
            <a:extLst>
              <a:ext uri="{FF2B5EF4-FFF2-40B4-BE49-F238E27FC236}">
                <a16:creationId xmlns:a16="http://schemas.microsoft.com/office/drawing/2014/main" id="{63F1080B-A5E0-3296-9A91-5DD39D31FBB5}"/>
              </a:ext>
            </a:extLst>
          </p:cNvPr>
          <p:cNvPicPr>
            <a:picLocks noChangeAspect="1"/>
          </p:cNvPicPr>
          <p:nvPr/>
        </p:nvPicPr>
        <p:blipFill>
          <a:blip r:embed="rId6"/>
          <a:stretch>
            <a:fillRect/>
          </a:stretch>
        </p:blipFill>
        <p:spPr>
          <a:xfrm>
            <a:off x="1066475" y="11852137"/>
            <a:ext cx="6987543" cy="5629040"/>
          </a:xfrm>
          <a:prstGeom prst="rect">
            <a:avLst/>
          </a:prstGeom>
        </p:spPr>
      </p:pic>
    </p:spTree>
    <p:extLst>
      <p:ext uri="{BB962C8B-B14F-4D97-AF65-F5344CB8AC3E}">
        <p14:creationId xmlns:p14="http://schemas.microsoft.com/office/powerpoint/2010/main" val="25697010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4" name="Google Shape;124;p20"/>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15</a:t>
            </a:fld>
            <a:endParaRPr/>
          </a:p>
        </p:txBody>
      </p:sp>
      <p:sp>
        <p:nvSpPr>
          <p:cNvPr id="125" name="Google Shape;125;p20"/>
          <p:cNvSpPr txBox="1"/>
          <p:nvPr/>
        </p:nvSpPr>
        <p:spPr>
          <a:xfrm>
            <a:off x="1066475" y="3197122"/>
            <a:ext cx="64389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Methodology</a:t>
            </a:r>
            <a:endParaRPr sz="5300" dirty="0">
              <a:latin typeface="Tajawal"/>
              <a:ea typeface="Tajawal"/>
              <a:cs typeface="Tajawal"/>
              <a:sym typeface="Tajawal"/>
            </a:endParaRPr>
          </a:p>
        </p:txBody>
      </p:sp>
      <p:sp>
        <p:nvSpPr>
          <p:cNvPr id="126" name="Google Shape;126;p20"/>
          <p:cNvSpPr txBox="1"/>
          <p:nvPr/>
        </p:nvSpPr>
        <p:spPr>
          <a:xfrm>
            <a:off x="1066475" y="4496386"/>
            <a:ext cx="8601000" cy="14420392"/>
          </a:xfrm>
          <a:prstGeom prst="rect">
            <a:avLst/>
          </a:prstGeom>
          <a:noFill/>
          <a:ln>
            <a:noFill/>
          </a:ln>
        </p:spPr>
        <p:txBody>
          <a:bodyPr spcFirstLastPara="1" wrap="square" lIns="91425" tIns="91425" rIns="91425" bIns="91425" anchor="t" anchorCtr="0">
            <a:spAutoFit/>
          </a:bodyPr>
          <a:lstStyle/>
          <a:p>
            <a:pPr marL="457200" algn="l" rtl="1">
              <a:lnSpc>
                <a:spcPct val="107000"/>
              </a:lnSpc>
            </a:pPr>
            <a:r>
              <a:rPr lang="en-US" sz="1800" b="1" kern="100" dirty="0">
                <a:effectLst/>
                <a:latin typeface="Calibri" panose="020F0502020204030204" pitchFamily="34" charset="0"/>
                <a:ea typeface="Calibri" panose="020F0502020204030204" pitchFamily="34" charset="0"/>
                <a:cs typeface="Arial" panose="020B0604020202020204" pitchFamily="34" charset="0"/>
              </a:rPr>
              <a:t> Routing</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1">
              <a:lnSpc>
                <a:spcPct val="107000"/>
              </a:lnSpc>
            </a:pPr>
            <a:r>
              <a:rPr lang="en-US" sz="1800" b="1" kern="100" dirty="0">
                <a:effectLst/>
                <a:latin typeface="Calibri" panose="020F0502020204030204" pitchFamily="34" charset="0"/>
                <a:ea typeface="Calibri" panose="020F0502020204030204" pitchFamily="34" charset="0"/>
                <a:cs typeface="Arial" panose="020B0604020202020204" pitchFamily="34" charset="0"/>
              </a:rPr>
              <a:t> </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1</a:t>
            </a:r>
            <a:r>
              <a:rPr lang="ar-SA"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Integrate the HERE API to fetch optimal routes between multiple destinations</a:t>
            </a:r>
            <a:r>
              <a:rPr lang="ar-SA" sz="1800" kern="100" dirty="0">
                <a:effectLst/>
                <a:latin typeface="Calibri" panose="020F0502020204030204" pitchFamily="34" charset="0"/>
                <a:ea typeface="Calibri" panose="020F0502020204030204" pitchFamily="34" charset="0"/>
                <a:cs typeface="Arial" panose="020B0604020202020204" pitchFamily="34" charset="0"/>
              </a:rPr>
              <a:t>.</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2</a:t>
            </a:r>
            <a:r>
              <a:rPr lang="ar-SA"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Pull road network and traffic information from the HERE API</a:t>
            </a:r>
            <a:r>
              <a:rPr lang="ar-SA" sz="1800" kern="100" dirty="0">
                <a:effectLst/>
                <a:latin typeface="Calibri" panose="020F0502020204030204" pitchFamily="34" charset="0"/>
                <a:ea typeface="Calibri" panose="020F0502020204030204" pitchFamily="34" charset="0"/>
                <a:cs typeface="Arial" panose="020B0604020202020204" pitchFamily="34" charset="0"/>
              </a:rPr>
              <a:t>.</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3</a:t>
            </a:r>
            <a:r>
              <a:rPr lang="ar-SA"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Make API requests for route data</a:t>
            </a:r>
            <a:r>
              <a:rPr lang="ar-SA" sz="1800" kern="100" dirty="0">
                <a:effectLst/>
                <a:latin typeface="Calibri" panose="020F0502020204030204" pitchFamily="34" charset="0"/>
                <a:ea typeface="Calibri" panose="020F0502020204030204" pitchFamily="34" charset="0"/>
                <a:cs typeface="Arial" panose="020B0604020202020204" pitchFamily="34" charset="0"/>
              </a:rPr>
              <a:t>.</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4</a:t>
            </a:r>
            <a:r>
              <a:rPr lang="ar-SA"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Decode polylines from the API response</a:t>
            </a:r>
            <a:r>
              <a:rPr lang="ar-SA" sz="1800" kern="100" dirty="0">
                <a:effectLst/>
                <a:latin typeface="Calibri" panose="020F0502020204030204" pitchFamily="34" charset="0"/>
                <a:ea typeface="Calibri" panose="020F0502020204030204" pitchFamily="34" charset="0"/>
                <a:cs typeface="Arial" panose="020B0604020202020204" pitchFamily="34" charset="0"/>
              </a:rPr>
              <a:t>.</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5</a:t>
            </a:r>
            <a:r>
              <a:rPr lang="ar-SA"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Visualize the routes on an interactive map to help in planning efficient travel paths and managing congestion effectively</a:t>
            </a:r>
            <a:r>
              <a:rPr lang="ar-SA" sz="1800" kern="100" dirty="0">
                <a:effectLst/>
                <a:latin typeface="Calibri" panose="020F0502020204030204" pitchFamily="34" charset="0"/>
                <a:ea typeface="Calibri" panose="020F0502020204030204" pitchFamily="34" charset="0"/>
                <a:cs typeface="Arial" panose="020B0604020202020204" pitchFamily="34" charset="0"/>
              </a:rPr>
              <a:t>.</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6</a:t>
            </a:r>
            <a:r>
              <a:rPr lang="ar-SA"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Enter the data into the model to predict future traffic</a:t>
            </a:r>
            <a:r>
              <a:rPr lang="ar-SA" sz="1800" kern="100" dirty="0">
                <a:effectLst/>
                <a:latin typeface="Calibri" panose="020F0502020204030204" pitchFamily="34" charset="0"/>
                <a:ea typeface="Calibri" panose="020F0502020204030204" pitchFamily="34" charset="0"/>
                <a:cs typeface="Arial" panose="020B0604020202020204" pitchFamily="34" charset="0"/>
              </a:rPr>
              <a:t>.</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7</a:t>
            </a:r>
            <a:r>
              <a:rPr lang="ar-SA"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Enable the model to receive more than one destination and predict the best route</a:t>
            </a:r>
            <a:r>
              <a:rPr lang="ar-SA" sz="1800" kern="100" dirty="0">
                <a:effectLst/>
                <a:latin typeface="Calibri" panose="020F0502020204030204" pitchFamily="34" charset="0"/>
                <a:ea typeface="Calibri" panose="020F0502020204030204" pitchFamily="34" charset="0"/>
                <a:cs typeface="Arial" panose="020B0604020202020204" pitchFamily="34" charset="0"/>
              </a:rPr>
              <a:t>.</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lang="en-US" sz="1800" kern="100" dirty="0">
              <a:solidFill>
                <a:srgbClr val="463185"/>
              </a:solidFill>
              <a:latin typeface="Calibri" panose="020F0502020204030204" pitchFamily="34" charset="0"/>
              <a:ea typeface="Calibri" panose="020F0502020204030204" pitchFamily="34" charset="0"/>
              <a:cs typeface="Arial" panose="020B0604020202020204" pitchFamily="34" charset="0"/>
              <a:sym typeface="Tajawal"/>
            </a:endParaRPr>
          </a:p>
          <a:p>
            <a:pPr marL="457200" algn="l" rtl="0">
              <a:lnSpc>
                <a:spcPct val="107000"/>
              </a:lnSpc>
              <a:spcAft>
                <a:spcPts val="800"/>
              </a:spcAft>
            </a:pPr>
            <a:endParaRPr sz="2900" dirty="0">
              <a:solidFill>
                <a:srgbClr val="463185"/>
              </a:solidFill>
              <a:latin typeface="Tajawal"/>
              <a:ea typeface="Tajawal"/>
              <a:cs typeface="Tajawal"/>
              <a:sym typeface="Tajawal"/>
            </a:endParaRPr>
          </a:p>
        </p:txBody>
      </p:sp>
      <p:grpSp>
        <p:nvGrpSpPr>
          <p:cNvPr id="2" name="Group 1">
            <a:extLst>
              <a:ext uri="{FF2B5EF4-FFF2-40B4-BE49-F238E27FC236}">
                <a16:creationId xmlns:a16="http://schemas.microsoft.com/office/drawing/2014/main" id="{89897D42-9332-ABA5-91FF-F5746AA73F36}"/>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D9158220-E2F6-A257-4713-C8258679E6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70182720-3162-FFE5-C8DF-6EDD292987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pic>
        <p:nvPicPr>
          <p:cNvPr id="6" name="صورة 5">
            <a:extLst>
              <a:ext uri="{FF2B5EF4-FFF2-40B4-BE49-F238E27FC236}">
                <a16:creationId xmlns:a16="http://schemas.microsoft.com/office/drawing/2014/main" id="{6BC5093C-08DA-0363-02DE-DEF6C80D1090}"/>
              </a:ext>
            </a:extLst>
          </p:cNvPr>
          <p:cNvPicPr>
            <a:picLocks noChangeAspect="1"/>
          </p:cNvPicPr>
          <p:nvPr/>
        </p:nvPicPr>
        <p:blipFill>
          <a:blip r:embed="rId5"/>
          <a:stretch>
            <a:fillRect/>
          </a:stretch>
        </p:blipFill>
        <p:spPr>
          <a:xfrm>
            <a:off x="1376212" y="13231211"/>
            <a:ext cx="7844311" cy="4297677"/>
          </a:xfrm>
          <a:prstGeom prst="rect">
            <a:avLst/>
          </a:prstGeom>
        </p:spPr>
      </p:pic>
      <p:pic>
        <p:nvPicPr>
          <p:cNvPr id="8" name="Picture 7">
            <a:extLst>
              <a:ext uri="{FF2B5EF4-FFF2-40B4-BE49-F238E27FC236}">
                <a16:creationId xmlns:a16="http://schemas.microsoft.com/office/drawing/2014/main" id="{BE1774F0-F9AD-388E-A544-5A586A22B776}"/>
              </a:ext>
            </a:extLst>
          </p:cNvPr>
          <p:cNvPicPr>
            <a:picLocks noChangeAspect="1"/>
          </p:cNvPicPr>
          <p:nvPr/>
        </p:nvPicPr>
        <p:blipFill>
          <a:blip r:embed="rId6"/>
          <a:stretch>
            <a:fillRect/>
          </a:stretch>
        </p:blipFill>
        <p:spPr>
          <a:xfrm>
            <a:off x="1463441" y="8342426"/>
            <a:ext cx="7309719" cy="4701947"/>
          </a:xfrm>
          <a:prstGeom prst="rect">
            <a:avLst/>
          </a:prstGeom>
        </p:spPr>
      </p:pic>
    </p:spTree>
    <p:extLst>
      <p:ext uri="{BB962C8B-B14F-4D97-AF65-F5344CB8AC3E}">
        <p14:creationId xmlns:p14="http://schemas.microsoft.com/office/powerpoint/2010/main" val="36969035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4" name="Google Shape;134;p21"/>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16</a:t>
            </a:fld>
            <a:endParaRPr/>
          </a:p>
        </p:txBody>
      </p:sp>
      <p:sp>
        <p:nvSpPr>
          <p:cNvPr id="135" name="Google Shape;135;p21"/>
          <p:cNvSpPr txBox="1"/>
          <p:nvPr/>
        </p:nvSpPr>
        <p:spPr>
          <a:xfrm>
            <a:off x="1066475" y="2749744"/>
            <a:ext cx="76515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Discussion and Results</a:t>
            </a:r>
            <a:r>
              <a:rPr lang="ar" sz="5300" dirty="0">
                <a:solidFill>
                  <a:srgbClr val="463185"/>
                </a:solidFill>
                <a:latin typeface="Tajawal"/>
                <a:ea typeface="Tajawal"/>
                <a:cs typeface="Tajawal"/>
                <a:sym typeface="Tajawal"/>
              </a:rPr>
              <a:t>:</a:t>
            </a:r>
            <a:endParaRPr sz="5300" dirty="0">
              <a:latin typeface="Tajawal"/>
              <a:ea typeface="Tajawal"/>
              <a:cs typeface="Tajawal"/>
              <a:sym typeface="Tajawal"/>
            </a:endParaRPr>
          </a:p>
        </p:txBody>
      </p:sp>
      <p:sp>
        <p:nvSpPr>
          <p:cNvPr id="136" name="Google Shape;136;p21"/>
          <p:cNvSpPr txBox="1"/>
          <p:nvPr/>
        </p:nvSpPr>
        <p:spPr>
          <a:xfrm>
            <a:off x="412955" y="3816000"/>
            <a:ext cx="9254520" cy="14369031"/>
          </a:xfrm>
          <a:prstGeom prst="rect">
            <a:avLst/>
          </a:prstGeom>
          <a:noFill/>
          <a:ln>
            <a:noFill/>
          </a:ln>
        </p:spPr>
        <p:txBody>
          <a:bodyPr spcFirstLastPara="1" wrap="square" lIns="91425" tIns="91425" rIns="91425" bIns="91425" anchor="t" anchorCtr="0">
            <a:spAutoFit/>
          </a:bodyPr>
          <a:lstStyle/>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Our AI-driven traffic prediction and routing solution yielded significant insights and demonstrated substantial potential for improving traffic congestion management in urban areas. Here are the key findings from our study:</a:t>
            </a:r>
          </a:p>
          <a:p>
            <a:pPr marL="457200" algn="just"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just" rtl="0">
              <a:lnSpc>
                <a:spcPct val="107000"/>
              </a:lnSpc>
              <a:spcAft>
                <a:spcPts val="800"/>
              </a:spcAft>
            </a:pPr>
            <a:r>
              <a:rPr lang="en-US" sz="2400" b="1" kern="100" dirty="0">
                <a:effectLst/>
                <a:latin typeface="Calibri" panose="020F0502020204030204" pitchFamily="34" charset="0"/>
                <a:ea typeface="Calibri" panose="020F0502020204030204" pitchFamily="34" charset="0"/>
                <a:cs typeface="Arial" panose="020B0604020202020204" pitchFamily="34" charset="0"/>
              </a:rPr>
              <a:t>1. Traffic Congestion Analysis:</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Peak congestion times were consistently observed during morning and evening rush hours, with significantly higher congestion levels on weekdays compared to weekends.</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Specific streets with the highest congestion and the slowest traffic movement were identified, providing valuable information for targeted traffic management interventions.</a:t>
            </a:r>
          </a:p>
          <a:p>
            <a:pPr marL="457200" algn="just" rtl="0">
              <a:lnSpc>
                <a:spcPct val="107000"/>
              </a:lnSpc>
              <a:spcAft>
                <a:spcPts val="800"/>
              </a:spcAft>
            </a:pPr>
            <a:r>
              <a:rPr lang="en-US" sz="2400" b="1" kern="100" dirty="0">
                <a:effectLst/>
                <a:latin typeface="Calibri" panose="020F0502020204030204" pitchFamily="34" charset="0"/>
                <a:ea typeface="Calibri" panose="020F0502020204030204" pitchFamily="34" charset="0"/>
                <a:cs typeface="Arial" panose="020B0604020202020204" pitchFamily="34" charset="0"/>
              </a:rPr>
              <a:t>2. Model Performance:</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The Sequential LSTM model, which incorporated Dropout,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Regularizer</a:t>
            </a:r>
            <a:r>
              <a:rPr lang="en-US" sz="2400" kern="100" dirty="0">
                <a:effectLst/>
                <a:latin typeface="Calibri" panose="020F0502020204030204" pitchFamily="34" charset="0"/>
                <a:ea typeface="Calibri" panose="020F0502020204030204" pitchFamily="34" charset="0"/>
                <a:cs typeface="Arial" panose="020B0604020202020204" pitchFamily="34" charset="0"/>
              </a:rPr>
              <a:t>, and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BatchNormalization</a:t>
            </a:r>
            <a:r>
              <a:rPr lang="en-US" sz="2400" kern="100" dirty="0">
                <a:effectLst/>
                <a:latin typeface="Calibri" panose="020F0502020204030204" pitchFamily="34" charset="0"/>
                <a:ea typeface="Calibri" panose="020F0502020204030204" pitchFamily="34" charset="0"/>
                <a:cs typeface="Arial" panose="020B0604020202020204" pitchFamily="34" charset="0"/>
              </a:rPr>
              <a:t> techniques to prevent overfitting, showed high accuracy in predicting traffic conditions.</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Evaluation metrics, including Mean Absolute Error (MAE) and Root Mean Square Error (RMSE), indicated that the model performed well in forecasting traffic patterns.</a:t>
            </a:r>
          </a:p>
          <a:p>
            <a:pPr marL="457200" algn="just" rtl="0">
              <a:lnSpc>
                <a:spcPct val="107000"/>
              </a:lnSpc>
              <a:spcAft>
                <a:spcPts val="800"/>
              </a:spcAft>
            </a:pPr>
            <a:r>
              <a:rPr lang="en-US" sz="2400" b="1" kern="100" dirty="0">
                <a:effectLst/>
                <a:latin typeface="Calibri" panose="020F0502020204030204" pitchFamily="34" charset="0"/>
                <a:ea typeface="Calibri" panose="020F0502020204030204" pitchFamily="34" charset="0"/>
                <a:cs typeface="Arial" panose="020B0604020202020204" pitchFamily="34" charset="0"/>
              </a:rPr>
              <a:t>3. Real-Time Data Integration:</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The use of real-time data from sources such as GPS, social media, and traffic cameras significantly enhanced the model's predictive accuracy.</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The model successfully integrated this real-time data to provide dynamic routing suggestions, optimizing travel paths and reducing congestion.</a:t>
            </a:r>
          </a:p>
          <a:p>
            <a:pPr marL="457200" algn="just" rtl="0">
              <a:lnSpc>
                <a:spcPct val="107000"/>
              </a:lnSpc>
              <a:spcAft>
                <a:spcPts val="800"/>
              </a:spcAft>
            </a:pPr>
            <a:r>
              <a:rPr lang="en-US" sz="2400" b="1" kern="100" dirty="0">
                <a:effectLst/>
                <a:latin typeface="Calibri" panose="020F0502020204030204" pitchFamily="34" charset="0"/>
                <a:ea typeface="Calibri" panose="020F0502020204030204" pitchFamily="34" charset="0"/>
                <a:cs typeface="Arial" panose="020B0604020202020204" pitchFamily="34" charset="0"/>
              </a:rPr>
              <a:t>4. Optimal Routing:</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The model effectively provided optimal routing solutions between multiple destinations, taking real-time traffic conditions into account.</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This capability helped in planning efficient travel paths, thereby minimizing travel time and improving overall traffic flow.</a:t>
            </a:r>
          </a:p>
        </p:txBody>
      </p:sp>
      <p:grpSp>
        <p:nvGrpSpPr>
          <p:cNvPr id="2" name="Group 1">
            <a:extLst>
              <a:ext uri="{FF2B5EF4-FFF2-40B4-BE49-F238E27FC236}">
                <a16:creationId xmlns:a16="http://schemas.microsoft.com/office/drawing/2014/main" id="{21C9200F-C9C8-DB92-B5D2-0C7F96140C63}"/>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9B71DA78-266A-775B-E5ED-1772D22B8E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170092B5-579F-DC07-18ED-A4FE4E259A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4" name="Google Shape;134;p21"/>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17</a:t>
            </a:fld>
            <a:endParaRPr/>
          </a:p>
        </p:txBody>
      </p:sp>
      <p:sp>
        <p:nvSpPr>
          <p:cNvPr id="135" name="Google Shape;135;p21"/>
          <p:cNvSpPr txBox="1"/>
          <p:nvPr/>
        </p:nvSpPr>
        <p:spPr>
          <a:xfrm>
            <a:off x="1066475" y="2749744"/>
            <a:ext cx="76515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Discussion and Results</a:t>
            </a:r>
            <a:r>
              <a:rPr lang="ar" sz="5300" dirty="0">
                <a:solidFill>
                  <a:srgbClr val="463185"/>
                </a:solidFill>
                <a:latin typeface="Tajawal"/>
                <a:ea typeface="Tajawal"/>
                <a:cs typeface="Tajawal"/>
                <a:sym typeface="Tajawal"/>
              </a:rPr>
              <a:t>:</a:t>
            </a:r>
            <a:endParaRPr sz="5300" dirty="0">
              <a:latin typeface="Tajawal"/>
              <a:ea typeface="Tajawal"/>
              <a:cs typeface="Tajawal"/>
              <a:sym typeface="Tajawal"/>
            </a:endParaRPr>
          </a:p>
        </p:txBody>
      </p:sp>
      <p:sp>
        <p:nvSpPr>
          <p:cNvPr id="136" name="Google Shape;136;p21"/>
          <p:cNvSpPr txBox="1"/>
          <p:nvPr/>
        </p:nvSpPr>
        <p:spPr>
          <a:xfrm>
            <a:off x="1066475" y="4523923"/>
            <a:ext cx="8601000" cy="7533314"/>
          </a:xfrm>
          <a:prstGeom prst="rect">
            <a:avLst/>
          </a:prstGeom>
          <a:noFill/>
          <a:ln>
            <a:noFill/>
          </a:ln>
        </p:spPr>
        <p:txBody>
          <a:bodyPr spcFirstLastPara="1" wrap="square" lIns="91425" tIns="91425" rIns="91425" bIns="91425" anchor="t" anchorCtr="0">
            <a:spAutoFit/>
          </a:bodyPr>
          <a:lstStyle/>
          <a:p>
            <a:pPr marL="457200" algn="l" rtl="0">
              <a:lnSpc>
                <a:spcPct val="107000"/>
              </a:lnSpc>
              <a:spcAft>
                <a:spcPts val="800"/>
              </a:spcAft>
            </a:pPr>
            <a:r>
              <a:rPr lang="en-US" sz="2400" b="1" kern="100" dirty="0">
                <a:effectLst/>
                <a:latin typeface="Calibri" panose="020F0502020204030204" pitchFamily="34" charset="0"/>
                <a:ea typeface="Calibri" panose="020F0502020204030204" pitchFamily="34" charset="0"/>
                <a:cs typeface="Arial" panose="020B0604020202020204" pitchFamily="34" charset="0"/>
              </a:rPr>
              <a:t>Significance and Impact:</a:t>
            </a:r>
          </a:p>
          <a:p>
            <a:pPr marL="457200" algn="l"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The integration of AI and real-time data in traffic management offers a proactive approach to mitigating urban congestion. By accurately predicting traffic patterns and suggesting optimal routes, our solution can:</a:t>
            </a:r>
          </a:p>
          <a:p>
            <a:pPr marL="457200" algn="l"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Enhance the efficiency of urban transportation systems.</a:t>
            </a:r>
          </a:p>
          <a:p>
            <a:pPr marL="457200" algn="l"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Reduce travel time and fuel consumption for commuters.</a:t>
            </a:r>
          </a:p>
          <a:p>
            <a:pPr marL="457200" algn="l"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Alleviate stress associated with traffic delays.</a:t>
            </a:r>
          </a:p>
          <a:p>
            <a:pPr marL="457200" algn="l"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Improve overall productivity by minimizing disruptions to daily schedules.</a:t>
            </a:r>
          </a:p>
          <a:p>
            <a:pPr marL="457200" algn="l"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These benefits contribute to a better quality of life for urban residents and support sustainable urban development by optimizing the use of existing infrastructure.</a:t>
            </a:r>
          </a:p>
        </p:txBody>
      </p:sp>
      <p:grpSp>
        <p:nvGrpSpPr>
          <p:cNvPr id="2" name="Group 1">
            <a:extLst>
              <a:ext uri="{FF2B5EF4-FFF2-40B4-BE49-F238E27FC236}">
                <a16:creationId xmlns:a16="http://schemas.microsoft.com/office/drawing/2014/main" id="{21C9200F-C9C8-DB92-B5D2-0C7F96140C63}"/>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9B71DA78-266A-775B-E5ED-1772D22B8E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170092B5-579F-DC07-18ED-A4FE4E259A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6447825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
        <p:cNvGrpSpPr/>
        <p:nvPr/>
      </p:nvGrpSpPr>
      <p:grpSpPr>
        <a:xfrm>
          <a:off x="0" y="0"/>
          <a:ext cx="0" cy="0"/>
          <a:chOff x="0" y="0"/>
          <a:chExt cx="0" cy="0"/>
        </a:xfrm>
      </p:grpSpPr>
      <p:sp>
        <p:nvSpPr>
          <p:cNvPr id="144" name="Google Shape;144;p22"/>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18</a:t>
            </a:fld>
            <a:endParaRPr/>
          </a:p>
        </p:txBody>
      </p:sp>
      <p:sp>
        <p:nvSpPr>
          <p:cNvPr id="145" name="Google Shape;145;p22"/>
          <p:cNvSpPr txBox="1"/>
          <p:nvPr/>
        </p:nvSpPr>
        <p:spPr>
          <a:xfrm>
            <a:off x="1066475" y="2692894"/>
            <a:ext cx="6409200" cy="1938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Conclusion and Future Work</a:t>
            </a:r>
            <a:endParaRPr sz="5300" dirty="0">
              <a:latin typeface="Tajawal"/>
              <a:ea typeface="Tajawal"/>
              <a:cs typeface="Tajawal"/>
              <a:sym typeface="Tajawal"/>
            </a:endParaRPr>
          </a:p>
        </p:txBody>
      </p:sp>
      <p:sp>
        <p:nvSpPr>
          <p:cNvPr id="146" name="Google Shape;146;p22"/>
          <p:cNvSpPr txBox="1"/>
          <p:nvPr/>
        </p:nvSpPr>
        <p:spPr>
          <a:xfrm>
            <a:off x="1066475" y="5582850"/>
            <a:ext cx="8601000" cy="4444135"/>
          </a:xfrm>
          <a:prstGeom prst="rect">
            <a:avLst/>
          </a:prstGeom>
          <a:noFill/>
          <a:ln>
            <a:noFill/>
          </a:ln>
        </p:spPr>
        <p:txBody>
          <a:bodyPr spcFirstLastPara="1" wrap="square" lIns="91425" tIns="91425" rIns="91425" bIns="91425" anchor="t" anchorCtr="0">
            <a:spAutoFit/>
          </a:bodyPr>
          <a:lstStyle/>
          <a:p>
            <a:pPr marL="457200" algn="l" rtl="0">
              <a:lnSpc>
                <a:spcPct val="107000"/>
              </a:lnSpc>
              <a:spcAft>
                <a:spcPts val="800"/>
              </a:spcAft>
            </a:pPr>
            <a:r>
              <a:rPr lang="en-US" sz="2400" b="1" kern="100" dirty="0">
                <a:effectLst/>
                <a:latin typeface="Calibri" panose="020F0502020204030204" pitchFamily="34" charset="0"/>
                <a:ea typeface="Calibri" panose="020F0502020204030204" pitchFamily="34" charset="0"/>
                <a:cs typeface="Arial" panose="020B0604020202020204" pitchFamily="34" charset="0"/>
              </a:rPr>
              <a:t>Conclusion</a:t>
            </a:r>
            <a:r>
              <a:rPr lang="en-US" sz="2400" kern="100" dirty="0">
                <a:effectLst/>
                <a:latin typeface="Calibri" panose="020F0502020204030204" pitchFamily="34" charset="0"/>
                <a:ea typeface="Calibri" panose="020F0502020204030204" pitchFamily="34" charset="0"/>
                <a:cs typeface="Arial" panose="020B0604020202020204" pitchFamily="34" charset="0"/>
              </a:rPr>
              <a:t>:</a:t>
            </a:r>
          </a:p>
          <a:p>
            <a:pPr marL="457200" algn="l"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l"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Our study demonstrates the effectiveness of combining AI and real-time data to address traffic congestion in urban areas. The Sequential LSTM model proved to be highly accurate in predicting traffic conditions and providing optimal routing suggestions, significantly improving traffic flow and reducing congestion. The findings underscore the potential of AI-driven solutions to transform urban traffic management, leading to more efficient and sustainable transportation systems.</a:t>
            </a:r>
          </a:p>
        </p:txBody>
      </p:sp>
      <p:grpSp>
        <p:nvGrpSpPr>
          <p:cNvPr id="2" name="Group 1">
            <a:extLst>
              <a:ext uri="{FF2B5EF4-FFF2-40B4-BE49-F238E27FC236}">
                <a16:creationId xmlns:a16="http://schemas.microsoft.com/office/drawing/2014/main" id="{88A9455E-51E1-5656-62AA-86505B68BE5E}"/>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46B3DCF5-9C3E-5088-7042-9E8F162355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D3B5AA7F-8B9A-384E-4B6C-6D011EB72C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
        <p:cNvGrpSpPr/>
        <p:nvPr/>
      </p:nvGrpSpPr>
      <p:grpSpPr>
        <a:xfrm>
          <a:off x="0" y="0"/>
          <a:ext cx="0" cy="0"/>
          <a:chOff x="0" y="0"/>
          <a:chExt cx="0" cy="0"/>
        </a:xfrm>
      </p:grpSpPr>
      <p:sp>
        <p:nvSpPr>
          <p:cNvPr id="144" name="Google Shape;144;p22"/>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19</a:t>
            </a:fld>
            <a:endParaRPr/>
          </a:p>
        </p:txBody>
      </p:sp>
      <p:sp>
        <p:nvSpPr>
          <p:cNvPr id="145" name="Google Shape;145;p22"/>
          <p:cNvSpPr txBox="1"/>
          <p:nvPr/>
        </p:nvSpPr>
        <p:spPr>
          <a:xfrm>
            <a:off x="1066475" y="2587150"/>
            <a:ext cx="6409200" cy="1938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Conclusion and Future Work</a:t>
            </a:r>
            <a:endParaRPr sz="5300" dirty="0">
              <a:latin typeface="Tajawal"/>
              <a:ea typeface="Tajawal"/>
              <a:cs typeface="Tajawal"/>
              <a:sym typeface="Tajawal"/>
            </a:endParaRPr>
          </a:p>
        </p:txBody>
      </p:sp>
      <p:sp>
        <p:nvSpPr>
          <p:cNvPr id="146" name="Google Shape;146;p22"/>
          <p:cNvSpPr txBox="1"/>
          <p:nvPr/>
        </p:nvSpPr>
        <p:spPr>
          <a:xfrm>
            <a:off x="966215" y="4525750"/>
            <a:ext cx="8601000" cy="13388700"/>
          </a:xfrm>
          <a:prstGeom prst="rect">
            <a:avLst/>
          </a:prstGeom>
          <a:noFill/>
          <a:ln>
            <a:noFill/>
          </a:ln>
        </p:spPr>
        <p:txBody>
          <a:bodyPr spcFirstLastPara="1" wrap="square" lIns="91425" tIns="91425" rIns="91425" bIns="91425" anchor="t" anchorCtr="0">
            <a:spAutoFit/>
          </a:bodyPr>
          <a:lstStyle/>
          <a:p>
            <a:pPr marL="457200" algn="just" rtl="0">
              <a:lnSpc>
                <a:spcPct val="107000"/>
              </a:lnSpc>
              <a:spcAft>
                <a:spcPts val="800"/>
              </a:spcAft>
            </a:pPr>
            <a:r>
              <a:rPr lang="en-US" sz="2400" b="1" kern="100" dirty="0">
                <a:effectLst/>
                <a:latin typeface="Calibri" panose="020F0502020204030204" pitchFamily="34" charset="0"/>
                <a:ea typeface="Calibri" panose="020F0502020204030204" pitchFamily="34" charset="0"/>
                <a:cs typeface="Arial" panose="020B0604020202020204" pitchFamily="34" charset="0"/>
              </a:rPr>
              <a:t>Future Work:</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just"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To build on the success of this study, future research and development should focus on the following areas:</a:t>
            </a:r>
          </a:p>
          <a:p>
            <a:pPr marL="457200" algn="just"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1. Integration of Additional Data Sources:</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Incorporate more diverse data sources such as weather conditions, social media activity, and event schedules to further enhance the model's predictive capabilities.</a:t>
            </a:r>
          </a:p>
          <a:p>
            <a:pPr marL="457200" algn="just"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2. Scalability and Generalization:</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Expand the model to cover larger geographic areas and different cities, ensuring that it can scale effectively and generalize across various urban environments.</a:t>
            </a:r>
          </a:p>
          <a:p>
            <a:pPr marL="457200" algn="just"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3. User Feedback Integration:</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Incorporate feedback from users (commuters) to continuously improve the model's accuracy and relevance, ensuring that it meets the practical needs of end-users.</a:t>
            </a:r>
          </a:p>
          <a:p>
            <a:pPr marL="457200" algn="just"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4. Integration with Autonomous Vehicles:</a:t>
            </a: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   - Explore the integration of this traffic management system with autonomous vehicles to optimize their navigation and improve overall traffic flow.</a:t>
            </a:r>
          </a:p>
          <a:p>
            <a:pPr marL="457200" algn="just" rtl="0">
              <a:lnSpc>
                <a:spcPct val="107000"/>
              </a:lnSpc>
              <a:spcAft>
                <a:spcPts val="800"/>
              </a:spcAft>
            </a:pPr>
            <a:r>
              <a:rPr lang="ar-SA" sz="2400" kern="100" dirty="0">
                <a:effectLst/>
                <a:latin typeface="Calibri" panose="020F0502020204030204" pitchFamily="34"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457200"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By addressing these areas, future research can contribute to the development of more sophisticated and effective traffic congestion management systems, ultimately leading to smarter, more efficient, and sustainable urban transportation networks.</a:t>
            </a:r>
          </a:p>
        </p:txBody>
      </p:sp>
      <p:grpSp>
        <p:nvGrpSpPr>
          <p:cNvPr id="2" name="Group 1">
            <a:extLst>
              <a:ext uri="{FF2B5EF4-FFF2-40B4-BE49-F238E27FC236}">
                <a16:creationId xmlns:a16="http://schemas.microsoft.com/office/drawing/2014/main" id="{88A9455E-51E1-5656-62AA-86505B68BE5E}"/>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46B3DCF5-9C3E-5088-7042-9E8F162355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D3B5AA7F-8B9A-384E-4B6C-6D011EB72C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61000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2"/>
        <p:cNvGrpSpPr/>
        <p:nvPr/>
      </p:nvGrpSpPr>
      <p:grpSpPr>
        <a:xfrm>
          <a:off x="0" y="0"/>
          <a:ext cx="0" cy="0"/>
          <a:chOff x="0" y="0"/>
          <a:chExt cx="0" cy="0"/>
        </a:xfrm>
      </p:grpSpPr>
      <p:sp>
        <p:nvSpPr>
          <p:cNvPr id="64" name="Google Shape;64;p14"/>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2</a:t>
            </a:fld>
            <a:endParaRPr/>
          </a:p>
        </p:txBody>
      </p:sp>
      <p:graphicFrame>
        <p:nvGraphicFramePr>
          <p:cNvPr id="65" name="Google Shape;65;p14"/>
          <p:cNvGraphicFramePr/>
          <p:nvPr/>
        </p:nvGraphicFramePr>
        <p:xfrm>
          <a:off x="368538" y="2129625"/>
          <a:ext cx="9549925" cy="15185023"/>
        </p:xfrm>
        <a:graphic>
          <a:graphicData uri="http://schemas.openxmlformats.org/drawingml/2006/table">
            <a:tbl>
              <a:tblPr>
                <a:noFill/>
                <a:tableStyleId>{51FE4F45-F698-4BD6-A8D2-654E767E6DC8}</a:tableStyleId>
              </a:tblPr>
              <a:tblGrid>
                <a:gridCol w="1933425">
                  <a:extLst>
                    <a:ext uri="{9D8B030D-6E8A-4147-A177-3AD203B41FA5}">
                      <a16:colId xmlns:a16="http://schemas.microsoft.com/office/drawing/2014/main" val="20000"/>
                    </a:ext>
                  </a:extLst>
                </a:gridCol>
                <a:gridCol w="7616500">
                  <a:extLst>
                    <a:ext uri="{9D8B030D-6E8A-4147-A177-3AD203B41FA5}">
                      <a16:colId xmlns:a16="http://schemas.microsoft.com/office/drawing/2014/main" val="20001"/>
                    </a:ext>
                  </a:extLst>
                </a:gridCol>
              </a:tblGrid>
              <a:tr h="432025">
                <a:tc>
                  <a:txBody>
                    <a:bodyPr/>
                    <a:lstStyle/>
                    <a:p>
                      <a:pPr marL="0" lvl="0" indent="0" algn="ctr" rtl="0">
                        <a:spcBef>
                          <a:spcPts val="0"/>
                        </a:spcBef>
                        <a:spcAft>
                          <a:spcPts val="0"/>
                        </a:spcAft>
                        <a:buNone/>
                      </a:pPr>
                      <a:r>
                        <a:rPr lang="ar" sz="1800" b="1">
                          <a:solidFill>
                            <a:schemeClr val="lt1"/>
                          </a:solidFill>
                          <a:latin typeface="Tajawal"/>
                          <a:ea typeface="Tajawal"/>
                          <a:cs typeface="Tajawal"/>
                          <a:sym typeface="Tajawal"/>
                        </a:rPr>
                        <a:t>Field </a:t>
                      </a:r>
                      <a:endParaRPr sz="1800" b="1">
                        <a:solidFill>
                          <a:schemeClr val="lt1"/>
                        </a:solidFill>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rgbClr val="463185"/>
                    </a:solidFill>
                  </a:tcPr>
                </a:tc>
                <a:tc>
                  <a:txBody>
                    <a:bodyPr/>
                    <a:lstStyle/>
                    <a:p>
                      <a:pPr marL="0" lvl="0" indent="0" algn="ctr" rtl="0">
                        <a:spcBef>
                          <a:spcPts val="0"/>
                        </a:spcBef>
                        <a:spcAft>
                          <a:spcPts val="0"/>
                        </a:spcAft>
                        <a:buNone/>
                      </a:pPr>
                      <a:r>
                        <a:rPr lang="ar" sz="1800" b="1">
                          <a:solidFill>
                            <a:schemeClr val="lt1"/>
                          </a:solidFill>
                          <a:latin typeface="Tajawal"/>
                          <a:ea typeface="Tajawal"/>
                          <a:cs typeface="Tajawal"/>
                          <a:sym typeface="Tajawal"/>
                        </a:rPr>
                        <a:t>Description </a:t>
                      </a:r>
                      <a:endParaRPr sz="1800" b="1">
                        <a:solidFill>
                          <a:schemeClr val="lt1"/>
                        </a:solidFill>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rgbClr val="463185"/>
                    </a:solidFill>
                  </a:tcPr>
                </a:tc>
                <a:extLst>
                  <a:ext uri="{0D108BD9-81ED-4DB2-BD59-A6C34878D82A}">
                    <a16:rowId xmlns:a16="http://schemas.microsoft.com/office/drawing/2014/main" val="10000"/>
                  </a:ext>
                </a:extLst>
              </a:tr>
              <a:tr h="1157400">
                <a:tc>
                  <a:txBody>
                    <a:bodyPr/>
                    <a:lstStyle/>
                    <a:p>
                      <a:pPr marL="0" lvl="0" indent="0" algn="ctr" rtl="0">
                        <a:lnSpc>
                          <a:spcPct val="115000"/>
                        </a:lnSpc>
                        <a:spcBef>
                          <a:spcPts val="0"/>
                        </a:spcBef>
                        <a:spcAft>
                          <a:spcPts val="600"/>
                        </a:spcAft>
                        <a:buClr>
                          <a:schemeClr val="dk1"/>
                        </a:buClr>
                        <a:buSzPts val="1100"/>
                        <a:buFont typeface="Arial"/>
                        <a:buNone/>
                      </a:pPr>
                      <a:r>
                        <a:rPr lang="ar" sz="1800" b="1">
                          <a:solidFill>
                            <a:srgbClr val="463185"/>
                          </a:solidFill>
                          <a:latin typeface="Tajawal"/>
                          <a:ea typeface="Tajawal"/>
                          <a:cs typeface="Tajawal"/>
                          <a:sym typeface="Tajawal"/>
                        </a:rPr>
                        <a:t>Title</a:t>
                      </a:r>
                      <a:endParaRPr sz="1800">
                        <a:solidFill>
                          <a:srgbClr val="463185"/>
                        </a:solidFill>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tcPr>
                </a:tc>
                <a:tc>
                  <a:txBody>
                    <a:bodyPr/>
                    <a:lstStyle/>
                    <a:p>
                      <a:pPr marL="0" lvl="0" indent="0" algn="l" rtl="0">
                        <a:lnSpc>
                          <a:spcPct val="115000"/>
                        </a:lnSpc>
                        <a:spcBef>
                          <a:spcPts val="0"/>
                        </a:spcBef>
                        <a:spcAft>
                          <a:spcPts val="600"/>
                        </a:spcAft>
                        <a:buClr>
                          <a:schemeClr val="dk1"/>
                        </a:buClr>
                        <a:buSzPts val="1100"/>
                        <a:buFont typeface="Arial"/>
                        <a:buNone/>
                      </a:pPr>
                      <a:r>
                        <a:rPr lang="ar" sz="1800">
                          <a:latin typeface="Tajawal"/>
                          <a:ea typeface="Tajawal"/>
                          <a:cs typeface="Tajawal"/>
                          <a:sym typeface="Tajawal"/>
                        </a:rPr>
                        <a:t> The title of the AI Bootcamp Project that summarize the main focus and objective of the project.</a:t>
                      </a:r>
                      <a:endParaRPr sz="1800" b="1">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tcPr>
                </a:tc>
                <a:extLst>
                  <a:ext uri="{0D108BD9-81ED-4DB2-BD59-A6C34878D82A}">
                    <a16:rowId xmlns:a16="http://schemas.microsoft.com/office/drawing/2014/main" val="10001"/>
                  </a:ext>
                </a:extLst>
              </a:tr>
              <a:tr h="1075175">
                <a:tc>
                  <a:txBody>
                    <a:bodyPr/>
                    <a:lstStyle/>
                    <a:p>
                      <a:pPr marL="0" lvl="0" indent="0" algn="ctr" rtl="0">
                        <a:lnSpc>
                          <a:spcPct val="115000"/>
                        </a:lnSpc>
                        <a:spcBef>
                          <a:spcPts val="0"/>
                        </a:spcBef>
                        <a:spcAft>
                          <a:spcPts val="600"/>
                        </a:spcAft>
                        <a:buClr>
                          <a:schemeClr val="dk1"/>
                        </a:buClr>
                        <a:buSzPts val="1100"/>
                        <a:buFont typeface="Arial"/>
                        <a:buNone/>
                      </a:pPr>
                      <a:r>
                        <a:rPr lang="ar" sz="1800" b="1">
                          <a:solidFill>
                            <a:srgbClr val="463185"/>
                          </a:solidFill>
                          <a:latin typeface="Tajawal"/>
                          <a:ea typeface="Tajawal"/>
                          <a:cs typeface="Tajawal"/>
                          <a:sym typeface="Tajawal"/>
                        </a:rPr>
                        <a:t>Abstract</a:t>
                      </a:r>
                      <a:endParaRPr sz="1800">
                        <a:solidFill>
                          <a:srgbClr val="463185"/>
                        </a:solidFill>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rgbClr val="F5F6FA"/>
                    </a:solidFill>
                  </a:tcPr>
                </a:tc>
                <a:tc>
                  <a:txBody>
                    <a:bodyPr/>
                    <a:lstStyle/>
                    <a:p>
                      <a:pPr marL="0" lvl="0" indent="0" algn="l" rtl="0">
                        <a:lnSpc>
                          <a:spcPct val="115000"/>
                        </a:lnSpc>
                        <a:spcBef>
                          <a:spcPts val="0"/>
                        </a:spcBef>
                        <a:spcAft>
                          <a:spcPts val="600"/>
                        </a:spcAft>
                        <a:buClr>
                          <a:schemeClr val="dk1"/>
                        </a:buClr>
                        <a:buSzPts val="1100"/>
                        <a:buFont typeface="Arial"/>
                        <a:buNone/>
                      </a:pPr>
                      <a:r>
                        <a:rPr lang="ar" sz="1800">
                          <a:latin typeface="Tajawal"/>
                          <a:ea typeface="Tajawal"/>
                          <a:cs typeface="Tajawal"/>
                          <a:sym typeface="Tajawal"/>
                        </a:rPr>
                        <a:t>The abstract provides a concise summary of the project, highlighting its key objectives, methodologies, and findings. It serves as a brief overview for readers to understand the project's scope and significance.</a:t>
                      </a:r>
                      <a:endParaRPr sz="1800" b="1">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rgbClr val="F5F6FA"/>
                    </a:solidFill>
                  </a:tcPr>
                </a:tc>
                <a:extLst>
                  <a:ext uri="{0D108BD9-81ED-4DB2-BD59-A6C34878D82A}">
                    <a16:rowId xmlns:a16="http://schemas.microsoft.com/office/drawing/2014/main" val="10002"/>
                  </a:ext>
                </a:extLst>
              </a:tr>
              <a:tr h="1624550">
                <a:tc>
                  <a:txBody>
                    <a:bodyPr/>
                    <a:lstStyle/>
                    <a:p>
                      <a:pPr marL="0" lvl="0" indent="0" algn="ctr" rtl="0">
                        <a:lnSpc>
                          <a:spcPct val="115000"/>
                        </a:lnSpc>
                        <a:spcBef>
                          <a:spcPts val="0"/>
                        </a:spcBef>
                        <a:spcAft>
                          <a:spcPts val="600"/>
                        </a:spcAft>
                        <a:buClr>
                          <a:schemeClr val="dk1"/>
                        </a:buClr>
                        <a:buSzPts val="1100"/>
                        <a:buFont typeface="Arial"/>
                        <a:buNone/>
                      </a:pPr>
                      <a:r>
                        <a:rPr lang="ar" sz="1800" b="1">
                          <a:solidFill>
                            <a:srgbClr val="463185"/>
                          </a:solidFill>
                          <a:latin typeface="Tajawal"/>
                          <a:ea typeface="Tajawal"/>
                          <a:cs typeface="Tajawal"/>
                          <a:sym typeface="Tajawal"/>
                        </a:rPr>
                        <a:t>Introduction</a:t>
                      </a:r>
                      <a:endParaRPr sz="1800">
                        <a:solidFill>
                          <a:srgbClr val="463185"/>
                        </a:solidFill>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tcPr>
                </a:tc>
                <a:tc>
                  <a:txBody>
                    <a:bodyPr/>
                    <a:lstStyle/>
                    <a:p>
                      <a:pPr marL="0" lvl="0" indent="0" algn="l" rtl="0">
                        <a:lnSpc>
                          <a:spcPct val="115000"/>
                        </a:lnSpc>
                        <a:spcBef>
                          <a:spcPts val="0"/>
                        </a:spcBef>
                        <a:spcAft>
                          <a:spcPts val="600"/>
                        </a:spcAft>
                        <a:buClr>
                          <a:schemeClr val="dk1"/>
                        </a:buClr>
                        <a:buSzPts val="1100"/>
                        <a:buFont typeface="Arial"/>
                        <a:buNone/>
                      </a:pPr>
                      <a:r>
                        <a:rPr lang="ar" sz="1800">
                          <a:latin typeface="Tajawal"/>
                          <a:ea typeface="Tajawal"/>
                          <a:cs typeface="Tajawal"/>
                          <a:sym typeface="Tajawal"/>
                        </a:rPr>
                        <a:t>This section establishes the motivation behind the project and presents the problem statement which need to be linked to Saudi Vision 2030 objectives and strategies. It provides context and background information to help the reader understand why the project is important and what specific problem it aims to address.</a:t>
                      </a:r>
                      <a:endParaRPr sz="1800" b="1">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tcPr>
                </a:tc>
                <a:extLst>
                  <a:ext uri="{0D108BD9-81ED-4DB2-BD59-A6C34878D82A}">
                    <a16:rowId xmlns:a16="http://schemas.microsoft.com/office/drawing/2014/main" val="10003"/>
                  </a:ext>
                </a:extLst>
              </a:tr>
              <a:tr h="1624550">
                <a:tc>
                  <a:txBody>
                    <a:bodyPr/>
                    <a:lstStyle/>
                    <a:p>
                      <a:pPr marL="0" lvl="0" indent="0" algn="ctr" rtl="0">
                        <a:lnSpc>
                          <a:spcPct val="115000"/>
                        </a:lnSpc>
                        <a:spcBef>
                          <a:spcPts val="0"/>
                        </a:spcBef>
                        <a:spcAft>
                          <a:spcPts val="600"/>
                        </a:spcAft>
                        <a:buClr>
                          <a:schemeClr val="dk1"/>
                        </a:buClr>
                        <a:buSzPts val="1100"/>
                        <a:buFont typeface="Arial"/>
                        <a:buNone/>
                      </a:pPr>
                      <a:r>
                        <a:rPr lang="ar" sz="1800" b="1">
                          <a:solidFill>
                            <a:srgbClr val="463185"/>
                          </a:solidFill>
                          <a:latin typeface="Tajawal"/>
                          <a:ea typeface="Tajawal"/>
                          <a:cs typeface="Tajawal"/>
                          <a:sym typeface="Tajawal"/>
                        </a:rPr>
                        <a:t>Literature Review</a:t>
                      </a:r>
                      <a:r>
                        <a:rPr lang="ar" sz="1800">
                          <a:solidFill>
                            <a:srgbClr val="463185"/>
                          </a:solidFill>
                          <a:latin typeface="Tajawal"/>
                          <a:ea typeface="Tajawal"/>
                          <a:cs typeface="Tajawal"/>
                          <a:sym typeface="Tajawal"/>
                        </a:rPr>
                        <a:t>:</a:t>
                      </a:r>
                      <a:endParaRPr sz="1800">
                        <a:solidFill>
                          <a:srgbClr val="463185"/>
                        </a:solidFill>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rgbClr val="F5F6FA"/>
                    </a:solidFill>
                  </a:tcPr>
                </a:tc>
                <a:tc>
                  <a:txBody>
                    <a:bodyPr/>
                    <a:lstStyle/>
                    <a:p>
                      <a:pPr marL="0" lvl="0" indent="0" algn="l" rtl="0">
                        <a:lnSpc>
                          <a:spcPct val="115000"/>
                        </a:lnSpc>
                        <a:spcBef>
                          <a:spcPts val="0"/>
                        </a:spcBef>
                        <a:spcAft>
                          <a:spcPts val="600"/>
                        </a:spcAft>
                        <a:buClr>
                          <a:schemeClr val="dk1"/>
                        </a:buClr>
                        <a:buSzPts val="1100"/>
                        <a:buFont typeface="Arial"/>
                        <a:buNone/>
                      </a:pPr>
                      <a:r>
                        <a:rPr lang="ar" sz="1800">
                          <a:latin typeface="Tajawal"/>
                          <a:ea typeface="Tajawal"/>
                          <a:cs typeface="Tajawal"/>
                          <a:sym typeface="Tajawal"/>
                        </a:rPr>
                        <a:t>The literature review involves a comprehensive analysis of existing research and studies related to the project's topic. It examines the current state of knowledge, identifies gaps or limitations in previous work, and highlights relevant theories, methodologies, or frameworks that inform the project's approach.</a:t>
                      </a:r>
                      <a:endParaRPr sz="1800" b="1">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rgbClr val="F5F6FA"/>
                    </a:solidFill>
                  </a:tcPr>
                </a:tc>
                <a:extLst>
                  <a:ext uri="{0D108BD9-81ED-4DB2-BD59-A6C34878D82A}">
                    <a16:rowId xmlns:a16="http://schemas.microsoft.com/office/drawing/2014/main" val="10004"/>
                  </a:ext>
                </a:extLst>
              </a:tr>
              <a:tr h="1636600">
                <a:tc>
                  <a:txBody>
                    <a:bodyPr/>
                    <a:lstStyle/>
                    <a:p>
                      <a:pPr marL="0" lvl="0" indent="0" algn="ctr" rtl="0">
                        <a:lnSpc>
                          <a:spcPct val="115000"/>
                        </a:lnSpc>
                        <a:spcBef>
                          <a:spcPts val="0"/>
                        </a:spcBef>
                        <a:spcAft>
                          <a:spcPts val="600"/>
                        </a:spcAft>
                        <a:buClr>
                          <a:schemeClr val="dk1"/>
                        </a:buClr>
                        <a:buSzPts val="1100"/>
                        <a:buFont typeface="Arial"/>
                        <a:buNone/>
                      </a:pPr>
                      <a:r>
                        <a:rPr lang="ar" sz="1800" b="1">
                          <a:solidFill>
                            <a:srgbClr val="463185"/>
                          </a:solidFill>
                          <a:latin typeface="Tajawal"/>
                          <a:ea typeface="Tajawal"/>
                          <a:cs typeface="Tajawal"/>
                          <a:sym typeface="Tajawal"/>
                        </a:rPr>
                        <a:t>Data Description and Structure</a:t>
                      </a:r>
                      <a:r>
                        <a:rPr lang="ar" sz="1800">
                          <a:solidFill>
                            <a:srgbClr val="463185"/>
                          </a:solidFill>
                          <a:latin typeface="Tajawal"/>
                          <a:ea typeface="Tajawal"/>
                          <a:cs typeface="Tajawal"/>
                          <a:sym typeface="Tajawal"/>
                        </a:rPr>
                        <a:t>: </a:t>
                      </a:r>
                      <a:endParaRPr sz="1800">
                        <a:solidFill>
                          <a:srgbClr val="463185"/>
                        </a:solidFill>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tcPr>
                </a:tc>
                <a:tc>
                  <a:txBody>
                    <a:bodyPr/>
                    <a:lstStyle/>
                    <a:p>
                      <a:pPr marL="0" lvl="0" indent="0" algn="l" rtl="0">
                        <a:lnSpc>
                          <a:spcPct val="115000"/>
                        </a:lnSpc>
                        <a:spcBef>
                          <a:spcPts val="0"/>
                        </a:spcBef>
                        <a:spcAft>
                          <a:spcPts val="600"/>
                        </a:spcAft>
                        <a:buClr>
                          <a:schemeClr val="dk1"/>
                        </a:buClr>
                        <a:buSzPts val="1100"/>
                        <a:buFont typeface="Arial"/>
                        <a:buNone/>
                      </a:pPr>
                      <a:r>
                        <a:rPr lang="ar" sz="1800">
                          <a:latin typeface="Tajawal"/>
                          <a:ea typeface="Tajawal"/>
                          <a:cs typeface="Tajawal"/>
                          <a:sym typeface="Tajawal"/>
                        </a:rPr>
                        <a:t>This section provides a detailed description of the data used in the project. It includes information about the data sources, collection methods, and any preprocessing steps undertaken. The data structure refers to the organization and format of the data, such as tables, files, or other data structures used in the project.</a:t>
                      </a:r>
                      <a:endParaRPr sz="1800" b="1">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tcPr>
                </a:tc>
                <a:extLst>
                  <a:ext uri="{0D108BD9-81ED-4DB2-BD59-A6C34878D82A}">
                    <a16:rowId xmlns:a16="http://schemas.microsoft.com/office/drawing/2014/main" val="10005"/>
                  </a:ext>
                </a:extLst>
              </a:tr>
              <a:tr h="1555150">
                <a:tc>
                  <a:txBody>
                    <a:bodyPr/>
                    <a:lstStyle/>
                    <a:p>
                      <a:pPr marL="0" lvl="0" indent="0" algn="ctr" rtl="0">
                        <a:lnSpc>
                          <a:spcPct val="115000"/>
                        </a:lnSpc>
                        <a:spcBef>
                          <a:spcPts val="0"/>
                        </a:spcBef>
                        <a:spcAft>
                          <a:spcPts val="600"/>
                        </a:spcAft>
                        <a:buClr>
                          <a:schemeClr val="dk1"/>
                        </a:buClr>
                        <a:buSzPts val="1100"/>
                        <a:buFont typeface="Arial"/>
                        <a:buNone/>
                      </a:pPr>
                      <a:r>
                        <a:rPr lang="ar" sz="1800" b="1">
                          <a:solidFill>
                            <a:srgbClr val="463185"/>
                          </a:solidFill>
                          <a:latin typeface="Tajawal"/>
                          <a:ea typeface="Tajawal"/>
                          <a:cs typeface="Tajawal"/>
                          <a:sym typeface="Tajawal"/>
                        </a:rPr>
                        <a:t>Methodology</a:t>
                      </a:r>
                      <a:endParaRPr sz="1800">
                        <a:solidFill>
                          <a:srgbClr val="463185"/>
                        </a:solidFill>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rgbClr val="F5F6FA"/>
                    </a:solidFill>
                  </a:tcPr>
                </a:tc>
                <a:tc>
                  <a:txBody>
                    <a:bodyPr/>
                    <a:lstStyle/>
                    <a:p>
                      <a:pPr marL="0" lvl="0" indent="0" algn="l" rtl="0">
                        <a:lnSpc>
                          <a:spcPct val="115000"/>
                        </a:lnSpc>
                        <a:spcBef>
                          <a:spcPts val="0"/>
                        </a:spcBef>
                        <a:spcAft>
                          <a:spcPts val="600"/>
                        </a:spcAft>
                        <a:buClr>
                          <a:schemeClr val="dk1"/>
                        </a:buClr>
                        <a:buSzPts val="1100"/>
                        <a:buFont typeface="Arial"/>
                        <a:buNone/>
                      </a:pPr>
                      <a:r>
                        <a:rPr lang="ar" sz="1800">
                          <a:latin typeface="Tajawal"/>
                          <a:ea typeface="Tajawal"/>
                          <a:cs typeface="Tajawal"/>
                          <a:sym typeface="Tajawal"/>
                        </a:rPr>
                        <a:t>The methodology section outlines the specific techniques, algorithms, or models employed in the project. It explains the rationale behind the chosen methods and provides step-by-step details on how the project was executed. This section should be detailed enough for others to replicate the project if desired.</a:t>
                      </a:r>
                      <a:endParaRPr sz="1800" b="1">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rgbClr val="F5F6FA"/>
                    </a:solidFill>
                  </a:tcPr>
                </a:tc>
                <a:extLst>
                  <a:ext uri="{0D108BD9-81ED-4DB2-BD59-A6C34878D82A}">
                    <a16:rowId xmlns:a16="http://schemas.microsoft.com/office/drawing/2014/main" val="10006"/>
                  </a:ext>
                </a:extLst>
              </a:tr>
              <a:tr h="1922675">
                <a:tc>
                  <a:txBody>
                    <a:bodyPr/>
                    <a:lstStyle/>
                    <a:p>
                      <a:pPr marL="0" lvl="0" indent="0" algn="ctr" rtl="0">
                        <a:lnSpc>
                          <a:spcPct val="115000"/>
                        </a:lnSpc>
                        <a:spcBef>
                          <a:spcPts val="0"/>
                        </a:spcBef>
                        <a:spcAft>
                          <a:spcPts val="600"/>
                        </a:spcAft>
                        <a:buClr>
                          <a:schemeClr val="dk1"/>
                        </a:buClr>
                        <a:buSzPts val="1100"/>
                        <a:buFont typeface="Arial"/>
                        <a:buNone/>
                      </a:pPr>
                      <a:r>
                        <a:rPr lang="ar" sz="1800" b="1">
                          <a:solidFill>
                            <a:srgbClr val="463185"/>
                          </a:solidFill>
                          <a:latin typeface="Tajawal"/>
                          <a:ea typeface="Tajawal"/>
                          <a:cs typeface="Tajawal"/>
                          <a:sym typeface="Tajawal"/>
                        </a:rPr>
                        <a:t>Discussion and Results</a:t>
                      </a:r>
                      <a:r>
                        <a:rPr lang="ar" sz="1800">
                          <a:solidFill>
                            <a:srgbClr val="463185"/>
                          </a:solidFill>
                          <a:latin typeface="Tajawal"/>
                          <a:ea typeface="Tajawal"/>
                          <a:cs typeface="Tajawal"/>
                          <a:sym typeface="Tajawal"/>
                        </a:rPr>
                        <a:t>:</a:t>
                      </a:r>
                      <a:endParaRPr sz="1800">
                        <a:solidFill>
                          <a:srgbClr val="463185"/>
                        </a:solidFill>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tcPr>
                </a:tc>
                <a:tc>
                  <a:txBody>
                    <a:bodyPr/>
                    <a:lstStyle/>
                    <a:p>
                      <a:pPr marL="0" lvl="0" indent="0" algn="l" rtl="0">
                        <a:lnSpc>
                          <a:spcPct val="115000"/>
                        </a:lnSpc>
                        <a:spcBef>
                          <a:spcPts val="0"/>
                        </a:spcBef>
                        <a:spcAft>
                          <a:spcPts val="600"/>
                        </a:spcAft>
                        <a:buClr>
                          <a:schemeClr val="dk1"/>
                        </a:buClr>
                        <a:buSzPts val="1100"/>
                        <a:buFont typeface="Arial"/>
                        <a:buNone/>
                      </a:pPr>
                      <a:r>
                        <a:rPr lang="ar" sz="1800">
                          <a:latin typeface="Tajawal"/>
                          <a:ea typeface="Tajawal"/>
                          <a:cs typeface="Tajawal"/>
                          <a:sym typeface="Tajawal"/>
                        </a:rPr>
                        <a:t>In this section, the project's findings and results are presented and analyzed. The discussion interprets the results, compares them with previous research or expectations, and provides insights into the implications and significance of the findings and how the obtained solution has on impact on achieving objectives of Saudi Vision 2030. It may also address any limitations or challenges encountered during the project. </a:t>
                      </a:r>
                      <a:endParaRPr sz="1800" b="1">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tcPr>
                </a:tc>
                <a:extLst>
                  <a:ext uri="{0D108BD9-81ED-4DB2-BD59-A6C34878D82A}">
                    <a16:rowId xmlns:a16="http://schemas.microsoft.com/office/drawing/2014/main" val="10007"/>
                  </a:ext>
                </a:extLst>
              </a:tr>
              <a:tr h="1636600">
                <a:tc>
                  <a:txBody>
                    <a:bodyPr/>
                    <a:lstStyle/>
                    <a:p>
                      <a:pPr marL="0" lvl="0" indent="0" algn="ctr" rtl="0">
                        <a:lnSpc>
                          <a:spcPct val="115000"/>
                        </a:lnSpc>
                        <a:spcBef>
                          <a:spcPts val="0"/>
                        </a:spcBef>
                        <a:spcAft>
                          <a:spcPts val="600"/>
                        </a:spcAft>
                        <a:buClr>
                          <a:schemeClr val="dk1"/>
                        </a:buClr>
                        <a:buSzPts val="1100"/>
                        <a:buFont typeface="Arial"/>
                        <a:buNone/>
                      </a:pPr>
                      <a:r>
                        <a:rPr lang="ar" sz="1800" b="1">
                          <a:solidFill>
                            <a:srgbClr val="463185"/>
                          </a:solidFill>
                          <a:latin typeface="Tajawal"/>
                          <a:ea typeface="Tajawal"/>
                          <a:cs typeface="Tajawal"/>
                          <a:sym typeface="Tajawal"/>
                        </a:rPr>
                        <a:t>Conclusion and Future Work</a:t>
                      </a:r>
                      <a:endParaRPr sz="1800" b="1">
                        <a:solidFill>
                          <a:srgbClr val="463185"/>
                        </a:solidFill>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rgbClr val="F5F6FA"/>
                    </a:solidFill>
                  </a:tcPr>
                </a:tc>
                <a:tc>
                  <a:txBody>
                    <a:bodyPr/>
                    <a:lstStyle/>
                    <a:p>
                      <a:pPr marL="0" lvl="0" indent="0" algn="l" rtl="0">
                        <a:lnSpc>
                          <a:spcPct val="115000"/>
                        </a:lnSpc>
                        <a:spcBef>
                          <a:spcPts val="0"/>
                        </a:spcBef>
                        <a:spcAft>
                          <a:spcPts val="600"/>
                        </a:spcAft>
                        <a:buClr>
                          <a:schemeClr val="dk1"/>
                        </a:buClr>
                        <a:buSzPts val="1100"/>
                        <a:buFont typeface="Arial"/>
                        <a:buNone/>
                      </a:pPr>
                      <a:r>
                        <a:rPr lang="ar" sz="1800">
                          <a:latin typeface="Tajawal"/>
                          <a:ea typeface="Tajawal"/>
                          <a:cs typeface="Tajawal"/>
                          <a:sym typeface="Tajawal"/>
                        </a:rPr>
                        <a:t>The conclusion summarizes the main findings of the project and restates its significance. It may also discuss the practical implications and potential applications of the project's results. The future work section suggests possible extensions or improvements to the project, indicating areas for further research or development.</a:t>
                      </a:r>
                      <a:endParaRPr sz="1800">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rgbClr val="F5F6FA"/>
                    </a:solidFill>
                  </a:tcPr>
                </a:tc>
                <a:extLst>
                  <a:ext uri="{0D108BD9-81ED-4DB2-BD59-A6C34878D82A}">
                    <a16:rowId xmlns:a16="http://schemas.microsoft.com/office/drawing/2014/main" val="10008"/>
                  </a:ext>
                </a:extLst>
              </a:tr>
              <a:tr h="1636600">
                <a:tc>
                  <a:txBody>
                    <a:bodyPr/>
                    <a:lstStyle/>
                    <a:p>
                      <a:pPr marL="0" marR="0" lvl="0" indent="0" algn="ctr" rtl="0">
                        <a:lnSpc>
                          <a:spcPct val="115000"/>
                        </a:lnSpc>
                        <a:spcBef>
                          <a:spcPts val="0"/>
                        </a:spcBef>
                        <a:spcAft>
                          <a:spcPts val="600"/>
                        </a:spcAft>
                        <a:buClr>
                          <a:schemeClr val="dk1"/>
                        </a:buClr>
                        <a:buSzPts val="1100"/>
                        <a:buFont typeface="Arial"/>
                        <a:buNone/>
                      </a:pPr>
                      <a:r>
                        <a:rPr lang="ar" sz="1800" b="1">
                          <a:solidFill>
                            <a:srgbClr val="463185"/>
                          </a:solidFill>
                          <a:latin typeface="Tajawal"/>
                          <a:ea typeface="Tajawal"/>
                          <a:cs typeface="Tajawal"/>
                          <a:sym typeface="Tajawal"/>
                        </a:rPr>
                        <a:t>Team</a:t>
                      </a:r>
                      <a:endParaRPr sz="1800">
                        <a:solidFill>
                          <a:srgbClr val="463185"/>
                        </a:solidFill>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rgbClr val="FFFFFF"/>
                    </a:solidFill>
                  </a:tcPr>
                </a:tc>
                <a:tc>
                  <a:txBody>
                    <a:bodyPr/>
                    <a:lstStyle/>
                    <a:p>
                      <a:pPr marL="0" marR="0" lvl="0" indent="0" algn="r" rtl="1">
                        <a:lnSpc>
                          <a:spcPct val="115000"/>
                        </a:lnSpc>
                        <a:spcBef>
                          <a:spcPts val="0"/>
                        </a:spcBef>
                        <a:spcAft>
                          <a:spcPts val="600"/>
                        </a:spcAft>
                        <a:buClr>
                          <a:srgbClr val="000000"/>
                        </a:buClr>
                        <a:buFont typeface="Arial"/>
                        <a:buNone/>
                      </a:pPr>
                      <a:endParaRPr sz="1800" dirty="0">
                        <a:latin typeface="Tajawal"/>
                        <a:ea typeface="Tajawal"/>
                        <a:cs typeface="Tajawal"/>
                        <a:sym typeface="Tajawal"/>
                      </a:endParaRPr>
                    </a:p>
                  </a:txBody>
                  <a:tcPr marL="91425" marR="91425" marT="91425" marB="9142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EFEFEF"/>
                      </a:solidFill>
                      <a:prstDash val="solid"/>
                      <a:round/>
                      <a:headEnd type="none" w="sm" len="sm"/>
                      <a:tailEnd type="none" w="sm" len="sm"/>
                    </a:lnT>
                    <a:lnB w="9525" cap="flat" cmpd="sng">
                      <a:solidFill>
                        <a:srgbClr val="EFEFEF"/>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bl>
          </a:graphicData>
        </a:graphic>
      </p:graphicFrame>
      <p:grpSp>
        <p:nvGrpSpPr>
          <p:cNvPr id="3" name="Group 2">
            <a:extLst>
              <a:ext uri="{FF2B5EF4-FFF2-40B4-BE49-F238E27FC236}">
                <a16:creationId xmlns:a16="http://schemas.microsoft.com/office/drawing/2014/main" id="{EEA0320D-50D6-E61D-12BD-63ECBA43C25E}"/>
              </a:ext>
            </a:extLst>
          </p:cNvPr>
          <p:cNvGrpSpPr/>
          <p:nvPr/>
        </p:nvGrpSpPr>
        <p:grpSpPr>
          <a:xfrm>
            <a:off x="-1" y="-213870"/>
            <a:ext cx="10287001" cy="1723489"/>
            <a:chOff x="-1" y="-213870"/>
            <a:chExt cx="10287001" cy="1723489"/>
          </a:xfrm>
        </p:grpSpPr>
        <p:pic>
          <p:nvPicPr>
            <p:cNvPr id="2055" name="Picture 7">
              <a:extLst>
                <a:ext uri="{FF2B5EF4-FFF2-40B4-BE49-F238E27FC236}">
                  <a16:creationId xmlns:a16="http://schemas.microsoft.com/office/drawing/2014/main" id="{7DA18E88-78EA-218C-166F-C16F80C02A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64A89110-1424-BE7A-BE38-95912EE6BD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2"/>
        <p:cNvGrpSpPr/>
        <p:nvPr/>
      </p:nvGrpSpPr>
      <p:grpSpPr>
        <a:xfrm>
          <a:off x="0" y="0"/>
          <a:ext cx="0" cy="0"/>
          <a:chOff x="0" y="0"/>
          <a:chExt cx="0" cy="0"/>
        </a:xfrm>
      </p:grpSpPr>
      <p:sp>
        <p:nvSpPr>
          <p:cNvPr id="154" name="Google Shape;154;p23"/>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20</a:t>
            </a:fld>
            <a:endParaRPr/>
          </a:p>
        </p:txBody>
      </p:sp>
      <p:sp>
        <p:nvSpPr>
          <p:cNvPr id="155" name="Google Shape;155;p23"/>
          <p:cNvSpPr txBox="1"/>
          <p:nvPr/>
        </p:nvSpPr>
        <p:spPr>
          <a:xfrm>
            <a:off x="1066475" y="9237925"/>
            <a:ext cx="30000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a:solidFill>
                  <a:srgbClr val="463185"/>
                </a:solidFill>
                <a:latin typeface="Tajawal"/>
                <a:ea typeface="Tajawal"/>
                <a:cs typeface="Tajawal"/>
                <a:sym typeface="Tajawal"/>
              </a:rPr>
              <a:t>Team</a:t>
            </a:r>
            <a:endParaRPr sz="5300"/>
          </a:p>
        </p:txBody>
      </p:sp>
      <p:sp>
        <p:nvSpPr>
          <p:cNvPr id="156" name="Google Shape;156;p23"/>
          <p:cNvSpPr txBox="1"/>
          <p:nvPr/>
        </p:nvSpPr>
        <p:spPr>
          <a:xfrm>
            <a:off x="1066475" y="10238425"/>
            <a:ext cx="7236300" cy="631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endParaRPr sz="2900" b="1">
              <a:solidFill>
                <a:srgbClr val="666666"/>
              </a:solidFill>
              <a:latin typeface="Tajawal"/>
              <a:ea typeface="Tajawal"/>
              <a:cs typeface="Tajawal"/>
              <a:sym typeface="Tajawal"/>
            </a:endParaRPr>
          </a:p>
        </p:txBody>
      </p:sp>
      <p:sp>
        <p:nvSpPr>
          <p:cNvPr id="159" name="Google Shape;159;p23"/>
          <p:cNvSpPr/>
          <p:nvPr/>
        </p:nvSpPr>
        <p:spPr>
          <a:xfrm>
            <a:off x="1025850" y="2510119"/>
            <a:ext cx="8235300" cy="6140306"/>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just">
              <a:lnSpc>
                <a:spcPct val="150000"/>
              </a:lnSpc>
            </a:pPr>
            <a:r>
              <a:rPr lang="en-US" sz="6600" dirty="0"/>
              <a:t>Abdullah Hafiz</a:t>
            </a:r>
          </a:p>
          <a:p>
            <a:pPr algn="just">
              <a:lnSpc>
                <a:spcPct val="150000"/>
              </a:lnSpc>
            </a:pPr>
            <a:r>
              <a:rPr lang="en-US" sz="6600" dirty="0"/>
              <a:t>Khalid Alasker</a:t>
            </a:r>
          </a:p>
          <a:p>
            <a:pPr algn="just">
              <a:lnSpc>
                <a:spcPct val="150000"/>
              </a:lnSpc>
            </a:pPr>
            <a:r>
              <a:rPr lang="en-US" sz="6600" dirty="0"/>
              <a:t>Abdulmalik Faden</a:t>
            </a:r>
          </a:p>
          <a:p>
            <a:pPr algn="just">
              <a:lnSpc>
                <a:spcPct val="150000"/>
              </a:lnSpc>
            </a:pPr>
            <a:r>
              <a:rPr lang="en-US" sz="6600" dirty="0"/>
              <a:t>Taher Mutanbak</a:t>
            </a:r>
            <a:endParaRPr lang="ar-SA" sz="6600" dirty="0"/>
          </a:p>
        </p:txBody>
      </p:sp>
      <p:grpSp>
        <p:nvGrpSpPr>
          <p:cNvPr id="2" name="Group 1">
            <a:extLst>
              <a:ext uri="{FF2B5EF4-FFF2-40B4-BE49-F238E27FC236}">
                <a16:creationId xmlns:a16="http://schemas.microsoft.com/office/drawing/2014/main" id="{35731BA6-B6CC-E929-E35F-45BB794ACD83}"/>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55523F79-D7D6-21C0-3E03-929B7BB212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30D87DFB-6E06-69D5-B5D3-F1E32BE0CF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1"/>
        <p:cNvGrpSpPr/>
        <p:nvPr/>
      </p:nvGrpSpPr>
      <p:grpSpPr>
        <a:xfrm>
          <a:off x="0" y="0"/>
          <a:ext cx="0" cy="0"/>
          <a:chOff x="0" y="0"/>
          <a:chExt cx="0" cy="0"/>
        </a:xfrm>
      </p:grpSpPr>
      <p:sp>
        <p:nvSpPr>
          <p:cNvPr id="73" name="Google Shape;73;p15"/>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3</a:t>
            </a:fld>
            <a:endParaRPr/>
          </a:p>
        </p:txBody>
      </p:sp>
      <p:sp>
        <p:nvSpPr>
          <p:cNvPr id="74" name="Google Shape;74;p15"/>
          <p:cNvSpPr txBox="1"/>
          <p:nvPr/>
        </p:nvSpPr>
        <p:spPr>
          <a:xfrm>
            <a:off x="917118" y="2213775"/>
            <a:ext cx="30000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Title</a:t>
            </a:r>
            <a:endParaRPr sz="5300" dirty="0"/>
          </a:p>
        </p:txBody>
      </p:sp>
      <p:sp>
        <p:nvSpPr>
          <p:cNvPr id="75" name="Google Shape;75;p15"/>
          <p:cNvSpPr txBox="1"/>
          <p:nvPr/>
        </p:nvSpPr>
        <p:spPr>
          <a:xfrm>
            <a:off x="1066475" y="10238425"/>
            <a:ext cx="7236300" cy="77479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2900" dirty="0">
                <a:solidFill>
                  <a:srgbClr val="666666"/>
                </a:solidFill>
                <a:latin typeface="Tajawal"/>
                <a:ea typeface="Tajawal"/>
                <a:cs typeface="Tajawal"/>
                <a:sym typeface="Tajawal"/>
              </a:rPr>
              <a:t> </a:t>
            </a:r>
            <a:endParaRPr sz="2900" b="1" dirty="0">
              <a:solidFill>
                <a:srgbClr val="666666"/>
              </a:solidFill>
              <a:latin typeface="Tajawal"/>
              <a:ea typeface="Tajawal"/>
              <a:cs typeface="Tajawal"/>
              <a:sym typeface="Tajawal"/>
            </a:endParaRPr>
          </a:p>
        </p:txBody>
      </p:sp>
      <p:sp>
        <p:nvSpPr>
          <p:cNvPr id="78" name="Google Shape;78;p15"/>
          <p:cNvSpPr/>
          <p:nvPr/>
        </p:nvSpPr>
        <p:spPr>
          <a:xfrm>
            <a:off x="875363" y="3902375"/>
            <a:ext cx="8235300" cy="5147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r>
              <a:rPr lang="en-US" sz="7200" b="1" kern="100" dirty="0">
                <a:effectLst/>
                <a:latin typeface="Calibri" panose="020F0502020204030204" pitchFamily="34" charset="0"/>
                <a:ea typeface="Calibri" panose="020F0502020204030204" pitchFamily="34" charset="0"/>
                <a:cs typeface="Arial" panose="020B0604020202020204" pitchFamily="34" charset="0"/>
              </a:rPr>
              <a:t>City Trip Planner</a:t>
            </a:r>
          </a:p>
        </p:txBody>
      </p:sp>
      <p:grpSp>
        <p:nvGrpSpPr>
          <p:cNvPr id="2" name="Group 1">
            <a:extLst>
              <a:ext uri="{FF2B5EF4-FFF2-40B4-BE49-F238E27FC236}">
                <a16:creationId xmlns:a16="http://schemas.microsoft.com/office/drawing/2014/main" id="{CBC90056-929F-346B-2C5B-EC9237C40222}"/>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DDBE0F48-5E15-DDBF-75BD-935D70101C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40F0CD0C-A7BC-2EC1-EED2-08DD35FDDD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2"/>
        <p:cNvGrpSpPr/>
        <p:nvPr/>
      </p:nvGrpSpPr>
      <p:grpSpPr>
        <a:xfrm>
          <a:off x="0" y="0"/>
          <a:ext cx="0" cy="0"/>
          <a:chOff x="0" y="0"/>
          <a:chExt cx="0" cy="0"/>
        </a:xfrm>
      </p:grpSpPr>
      <p:sp>
        <p:nvSpPr>
          <p:cNvPr id="84" name="Google Shape;84;p16"/>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4</a:t>
            </a:fld>
            <a:endParaRPr/>
          </a:p>
        </p:txBody>
      </p:sp>
      <p:sp>
        <p:nvSpPr>
          <p:cNvPr id="85" name="Google Shape;85;p16"/>
          <p:cNvSpPr txBox="1"/>
          <p:nvPr/>
        </p:nvSpPr>
        <p:spPr>
          <a:xfrm>
            <a:off x="1066475" y="2644000"/>
            <a:ext cx="30000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Clr>
                <a:schemeClr val="dk1"/>
              </a:buClr>
              <a:buSzPts val="1100"/>
              <a:buFont typeface="Arial"/>
              <a:buNone/>
            </a:pPr>
            <a:r>
              <a:rPr lang="ar" sz="5300" b="1" dirty="0">
                <a:solidFill>
                  <a:srgbClr val="463185"/>
                </a:solidFill>
                <a:latin typeface="Tajawal"/>
                <a:ea typeface="Tajawal"/>
                <a:cs typeface="Tajawal"/>
                <a:sym typeface="Tajawal"/>
              </a:rPr>
              <a:t>Abstract</a:t>
            </a:r>
            <a:endParaRPr sz="5300" dirty="0"/>
          </a:p>
        </p:txBody>
      </p:sp>
      <p:sp>
        <p:nvSpPr>
          <p:cNvPr id="86" name="Google Shape;86;p16"/>
          <p:cNvSpPr txBox="1"/>
          <p:nvPr/>
        </p:nvSpPr>
        <p:spPr>
          <a:xfrm>
            <a:off x="966215" y="4096479"/>
            <a:ext cx="8601000" cy="11510813"/>
          </a:xfrm>
          <a:prstGeom prst="rect">
            <a:avLst/>
          </a:prstGeom>
          <a:noFill/>
          <a:ln>
            <a:noFill/>
          </a:ln>
        </p:spPr>
        <p:txBody>
          <a:bodyPr spcFirstLastPara="1" wrap="square" lIns="91425" tIns="91425" rIns="91425" bIns="91425" anchor="t" anchorCtr="0">
            <a:spAutoFit/>
          </a:bodyPr>
          <a:lstStyle/>
          <a:p>
            <a:pPr algn="just">
              <a:lnSpc>
                <a:spcPct val="115000"/>
              </a:lnSpc>
            </a:pPr>
            <a:r>
              <a:rPr lang="en-US" sz="4000" kern="100" dirty="0">
                <a:effectLst/>
                <a:latin typeface="Calibri" panose="020F0502020204030204" pitchFamily="34" charset="0"/>
                <a:ea typeface="Calibri" panose="020F0502020204030204" pitchFamily="34" charset="0"/>
                <a:cs typeface="Arial" panose="020B0604020202020204" pitchFamily="34" charset="0"/>
              </a:rPr>
              <a:t>This project aims to develop a machine learning model that plans and optimizes a city trip based on user-provided locations. Using historical traffic data, the model recommends the best order of locations to visit by predicting congestion levels and identifying optimal times for travel. Additionally, the model dynamically optimizes the route during the trip, adapting to changing traffic conditions in real-time to ensure minimal travel time and enhanced efficiency. This data-driven approach offers a personalized solution for efficient urban navigation and trip planning.</a:t>
            </a:r>
          </a:p>
        </p:txBody>
      </p:sp>
      <p:grpSp>
        <p:nvGrpSpPr>
          <p:cNvPr id="2" name="Group 1">
            <a:extLst>
              <a:ext uri="{FF2B5EF4-FFF2-40B4-BE49-F238E27FC236}">
                <a16:creationId xmlns:a16="http://schemas.microsoft.com/office/drawing/2014/main" id="{9CE72662-77C3-9905-7DD3-25119F89AAC9}"/>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2E7E98D1-FF6C-92F9-8461-07018CD085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D86509F9-E5E9-5F4A-2975-5BC525A0C4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2"/>
        <p:cNvGrpSpPr/>
        <p:nvPr/>
      </p:nvGrpSpPr>
      <p:grpSpPr>
        <a:xfrm>
          <a:off x="0" y="0"/>
          <a:ext cx="0" cy="0"/>
          <a:chOff x="0" y="0"/>
          <a:chExt cx="0" cy="0"/>
        </a:xfrm>
      </p:grpSpPr>
      <p:sp>
        <p:nvSpPr>
          <p:cNvPr id="94" name="Google Shape;94;p17"/>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5</a:t>
            </a:fld>
            <a:endParaRPr/>
          </a:p>
        </p:txBody>
      </p:sp>
      <p:sp>
        <p:nvSpPr>
          <p:cNvPr id="95" name="Google Shape;95;p17"/>
          <p:cNvSpPr txBox="1"/>
          <p:nvPr/>
        </p:nvSpPr>
        <p:spPr>
          <a:xfrm>
            <a:off x="1066475" y="2644000"/>
            <a:ext cx="39153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Introduction</a:t>
            </a:r>
            <a:endParaRPr sz="5300" dirty="0">
              <a:latin typeface="Tajawal"/>
              <a:ea typeface="Tajawal"/>
              <a:cs typeface="Tajawal"/>
              <a:sym typeface="Tajawal"/>
            </a:endParaRPr>
          </a:p>
        </p:txBody>
      </p:sp>
      <p:sp>
        <p:nvSpPr>
          <p:cNvPr id="96" name="Google Shape;96;p17"/>
          <p:cNvSpPr txBox="1"/>
          <p:nvPr/>
        </p:nvSpPr>
        <p:spPr>
          <a:xfrm>
            <a:off x="1066475" y="4267051"/>
            <a:ext cx="8601000" cy="10378195"/>
          </a:xfrm>
          <a:prstGeom prst="rect">
            <a:avLst/>
          </a:prstGeom>
          <a:noFill/>
          <a:ln>
            <a:noFill/>
          </a:ln>
        </p:spPr>
        <p:txBody>
          <a:bodyPr spcFirstLastPara="1" wrap="square" lIns="91425" tIns="91425" rIns="91425" bIns="91425" anchor="t" anchorCtr="0">
            <a:spAutoFit/>
          </a:bodyPr>
          <a:lstStyle/>
          <a:p>
            <a:pPr algn="just">
              <a:lnSpc>
                <a:spcPct val="115000"/>
              </a:lnSpc>
            </a:pPr>
            <a:r>
              <a:rPr lang="en-US" sz="3200" kern="100" dirty="0">
                <a:effectLst/>
                <a:latin typeface="Calibri" panose="020F0502020204030204" pitchFamily="34" charset="0"/>
                <a:ea typeface="Calibri" panose="020F0502020204030204" pitchFamily="34" charset="0"/>
                <a:cs typeface="Arial" panose="020B0604020202020204" pitchFamily="34" charset="0"/>
              </a:rPr>
              <a:t> Urban traffic congestion causes longer travel times, higher fuel consumption, and increased stress, disrupting daily schedules and reducing productivity. Effective traffic management is crucial for improving quality of life and transportation efficiency.  Our solution leverages AI and real-time traffic data to provide optimized routing suggestions. By predicting traffic congestion and adjusting routes accordingly, we aim to reduce travel time and improve traffic flow. This approach helps drivers reach their destinations faster and contributes to better traffic management in urban areas. Integrating AI in traffic management offers significant advancements in urban transportation. This presentation outlines our AI-driven solution, highlighting its potential to enhance commuting efficiency and effectiveness.</a:t>
            </a:r>
          </a:p>
        </p:txBody>
      </p:sp>
      <p:pic>
        <p:nvPicPr>
          <p:cNvPr id="98" name="Google Shape;98;p17"/>
          <p:cNvPicPr preferRelativeResize="0"/>
          <p:nvPr/>
        </p:nvPicPr>
        <p:blipFill>
          <a:blip r:embed="rId3">
            <a:alphaModFix/>
          </a:blip>
          <a:stretch>
            <a:fillRect/>
          </a:stretch>
        </p:blipFill>
        <p:spPr>
          <a:xfrm>
            <a:off x="577400" y="690014"/>
            <a:ext cx="1470325" cy="508025"/>
          </a:xfrm>
          <a:prstGeom prst="rect">
            <a:avLst/>
          </a:prstGeom>
          <a:noFill/>
          <a:ln>
            <a:noFill/>
          </a:ln>
        </p:spPr>
      </p:pic>
      <p:grpSp>
        <p:nvGrpSpPr>
          <p:cNvPr id="2" name="Group 1">
            <a:extLst>
              <a:ext uri="{FF2B5EF4-FFF2-40B4-BE49-F238E27FC236}">
                <a16:creationId xmlns:a16="http://schemas.microsoft.com/office/drawing/2014/main" id="{2DC24E68-BBF5-3094-928B-B28A72A04650}"/>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619AE12E-12F4-DC26-0011-9E1CCFE61A3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06DA8331-75B1-4F21-6A0A-C2AB832E866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
        <p:cNvGrpSpPr/>
        <p:nvPr/>
      </p:nvGrpSpPr>
      <p:grpSpPr>
        <a:xfrm>
          <a:off x="0" y="0"/>
          <a:ext cx="0" cy="0"/>
          <a:chOff x="0" y="0"/>
          <a:chExt cx="0" cy="0"/>
        </a:xfrm>
      </p:grpSpPr>
      <p:sp>
        <p:nvSpPr>
          <p:cNvPr id="104" name="Google Shape;104;p18"/>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6</a:t>
            </a:fld>
            <a:endParaRPr/>
          </a:p>
        </p:txBody>
      </p:sp>
      <p:sp>
        <p:nvSpPr>
          <p:cNvPr id="105" name="Google Shape;105;p18"/>
          <p:cNvSpPr txBox="1"/>
          <p:nvPr/>
        </p:nvSpPr>
        <p:spPr>
          <a:xfrm>
            <a:off x="1066475" y="2168247"/>
            <a:ext cx="64389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Literature Review</a:t>
            </a:r>
            <a:r>
              <a:rPr lang="ar" sz="5300" dirty="0">
                <a:solidFill>
                  <a:srgbClr val="463185"/>
                </a:solidFill>
                <a:latin typeface="Tajawal"/>
                <a:ea typeface="Tajawal"/>
                <a:cs typeface="Tajawal"/>
                <a:sym typeface="Tajawal"/>
              </a:rPr>
              <a:t>:</a:t>
            </a:r>
            <a:endParaRPr sz="5300" dirty="0">
              <a:latin typeface="Tajawal"/>
              <a:ea typeface="Tajawal"/>
              <a:cs typeface="Tajawal"/>
              <a:sym typeface="Tajawal"/>
            </a:endParaRPr>
          </a:p>
        </p:txBody>
      </p:sp>
      <p:sp>
        <p:nvSpPr>
          <p:cNvPr id="106" name="Google Shape;106;p18"/>
          <p:cNvSpPr txBox="1"/>
          <p:nvPr/>
        </p:nvSpPr>
        <p:spPr>
          <a:xfrm>
            <a:off x="1066475" y="3556954"/>
            <a:ext cx="8601000" cy="15091922"/>
          </a:xfrm>
          <a:prstGeom prst="rect">
            <a:avLst/>
          </a:prstGeom>
          <a:noFill/>
          <a:ln>
            <a:noFill/>
          </a:ln>
        </p:spPr>
        <p:txBody>
          <a:bodyPr spcFirstLastPara="1" wrap="square" lIns="91425" tIns="91425" rIns="91425" bIns="91425" anchor="t" anchorCtr="0">
            <a:spAutoFit/>
          </a:bodyPr>
          <a:lstStyle/>
          <a:p>
            <a:pPr algn="just" rtl="0">
              <a:lnSpc>
                <a:spcPct val="107000"/>
              </a:lnSpc>
              <a:spcAft>
                <a:spcPts val="800"/>
              </a:spcAft>
            </a:pPr>
            <a:r>
              <a:rPr lang="en-US" sz="2800" kern="100" dirty="0">
                <a:effectLst/>
                <a:latin typeface="Calibri" panose="020F0502020204030204" pitchFamily="34" charset="0"/>
                <a:ea typeface="Calibri" panose="020F0502020204030204" pitchFamily="34" charset="0"/>
                <a:cs typeface="Arial" panose="020B0604020202020204" pitchFamily="34" charset="0"/>
              </a:rPr>
              <a:t>Traffic congestion in urban areas has long been a subject of extensive research due to its significant impact on daily life and economic productivity. Numerous studies have explored various methods to mitigate congestion and improve traffic flow. The literature on traffic management can be broadly categorized into three areas: traditional traffic control methods, the application of advanced technologies, and the use of Artificial Intelligence (AI) and real-time data.</a:t>
            </a:r>
          </a:p>
          <a:p>
            <a:pPr marL="342900" lvl="0" indent="-342900" algn="just" rtl="0">
              <a:lnSpc>
                <a:spcPct val="107000"/>
              </a:lnSpc>
              <a:spcAft>
                <a:spcPts val="800"/>
              </a:spcAft>
              <a:buFont typeface="+mj-lt"/>
              <a:buAutoNum type="arabicPeriod"/>
            </a:pPr>
            <a:r>
              <a:rPr lang="en-US" sz="2800" b="1" kern="100" dirty="0">
                <a:effectLst/>
                <a:latin typeface="Calibri" panose="020F0502020204030204" pitchFamily="34" charset="0"/>
                <a:ea typeface="Calibri" panose="020F0502020204030204" pitchFamily="34" charset="0"/>
                <a:cs typeface="Arial" panose="020B0604020202020204" pitchFamily="34" charset="0"/>
              </a:rPr>
              <a:t>Traditional Traffic Control Methods</a:t>
            </a:r>
            <a:endParaRPr lang="en-US" sz="2800" kern="100" dirty="0">
              <a:effectLst/>
              <a:latin typeface="Calibri" panose="020F0502020204030204" pitchFamily="34" charset="0"/>
              <a:ea typeface="Calibri" panose="020F0502020204030204" pitchFamily="34" charset="0"/>
              <a:cs typeface="Arial" panose="020B0604020202020204" pitchFamily="34" charset="0"/>
            </a:endParaRPr>
          </a:p>
          <a:p>
            <a:pPr algn="just" rtl="0">
              <a:lnSpc>
                <a:spcPct val="107000"/>
              </a:lnSpc>
              <a:spcAft>
                <a:spcPts val="800"/>
              </a:spcAft>
            </a:pPr>
            <a:r>
              <a:rPr lang="en-US" sz="2800" kern="100" dirty="0">
                <a:effectLst/>
                <a:latin typeface="Calibri" panose="020F0502020204030204" pitchFamily="34" charset="0"/>
                <a:ea typeface="Calibri" panose="020F0502020204030204" pitchFamily="34" charset="0"/>
                <a:cs typeface="Arial" panose="020B0604020202020204" pitchFamily="34" charset="0"/>
              </a:rPr>
              <a:t>Historically, traffic management has relied on infrastructure-based solutions such as traffic signals, road expansions, and public transportation systems. These methods, while effective to a certain extent, often involve high costs and long implementation times. Studies by </a:t>
            </a:r>
            <a:r>
              <a:rPr lang="en-US" sz="2800" kern="100" dirty="0" err="1">
                <a:effectLst/>
                <a:latin typeface="Calibri" panose="020F0502020204030204" pitchFamily="34" charset="0"/>
                <a:ea typeface="Calibri" panose="020F0502020204030204" pitchFamily="34" charset="0"/>
                <a:cs typeface="Arial" panose="020B0604020202020204" pitchFamily="34" charset="0"/>
              </a:rPr>
              <a:t>Galletti</a:t>
            </a:r>
            <a:r>
              <a:rPr lang="en-US" sz="2800" kern="100" dirty="0">
                <a:effectLst/>
                <a:latin typeface="Calibri" panose="020F0502020204030204" pitchFamily="34" charset="0"/>
                <a:ea typeface="Calibri" panose="020F0502020204030204" pitchFamily="34" charset="0"/>
                <a:cs typeface="Arial" panose="020B0604020202020204" pitchFamily="34" charset="0"/>
              </a:rPr>
              <a:t> et al. (2015) and </a:t>
            </a:r>
            <a:r>
              <a:rPr lang="en-US" sz="2800" kern="100" dirty="0" err="1">
                <a:effectLst/>
                <a:latin typeface="Calibri" panose="020F0502020204030204" pitchFamily="34" charset="0"/>
                <a:ea typeface="Calibri" panose="020F0502020204030204" pitchFamily="34" charset="0"/>
                <a:cs typeface="Arial" panose="020B0604020202020204" pitchFamily="34" charset="0"/>
              </a:rPr>
              <a:t>Shladover</a:t>
            </a:r>
            <a:r>
              <a:rPr lang="en-US" sz="2800" kern="100" dirty="0">
                <a:effectLst/>
                <a:latin typeface="Calibri" panose="020F0502020204030204" pitchFamily="34" charset="0"/>
                <a:ea typeface="Calibri" panose="020F0502020204030204" pitchFamily="34" charset="0"/>
                <a:cs typeface="Arial" panose="020B0604020202020204" pitchFamily="34" charset="0"/>
              </a:rPr>
              <a:t> (2018) highlight the limitations of these approaches, noting that they can lead to temporary relief but are often not sustainable in the long term due to increasing urban populations and vehicle numbers.</a:t>
            </a:r>
          </a:p>
          <a:p>
            <a:pPr lvl="0" algn="just" rtl="0">
              <a:lnSpc>
                <a:spcPct val="107000"/>
              </a:lnSpc>
              <a:spcAft>
                <a:spcPts val="800"/>
              </a:spcAft>
            </a:pPr>
            <a:r>
              <a:rPr lang="en-US" sz="2800" b="1" kern="100" dirty="0">
                <a:effectLst/>
                <a:latin typeface="Calibri" panose="020F0502020204030204" pitchFamily="34" charset="0"/>
                <a:ea typeface="Calibri" panose="020F0502020204030204" pitchFamily="34" charset="0"/>
                <a:cs typeface="Arial" panose="020B0604020202020204" pitchFamily="34" charset="0"/>
              </a:rPr>
              <a:t>2.  Advanced Technologies in Traffic Management</a:t>
            </a:r>
            <a:endParaRPr lang="en-US" sz="2800" kern="100" dirty="0">
              <a:effectLst/>
              <a:latin typeface="Calibri" panose="020F0502020204030204" pitchFamily="34" charset="0"/>
              <a:ea typeface="Calibri" panose="020F0502020204030204" pitchFamily="34" charset="0"/>
              <a:cs typeface="Arial" panose="020B0604020202020204" pitchFamily="34" charset="0"/>
            </a:endParaRPr>
          </a:p>
          <a:p>
            <a:pPr algn="just" rtl="0">
              <a:lnSpc>
                <a:spcPct val="107000"/>
              </a:lnSpc>
              <a:spcAft>
                <a:spcPts val="800"/>
              </a:spcAft>
            </a:pPr>
            <a:r>
              <a:rPr lang="en-US" sz="2800" kern="100" dirty="0">
                <a:effectLst/>
                <a:latin typeface="Calibri" panose="020F0502020204030204" pitchFamily="34" charset="0"/>
                <a:ea typeface="Calibri" panose="020F0502020204030204" pitchFamily="34" charset="0"/>
                <a:cs typeface="Arial" panose="020B0604020202020204" pitchFamily="34" charset="0"/>
              </a:rPr>
              <a:t>With the advent of technology, traffic management has seen the incorporation of Intelligent Transportation Systems (ITS). These systems use sensors, cameras, and communication networks to monitor and manage traffic flow. Research by </a:t>
            </a:r>
            <a:r>
              <a:rPr lang="en-US" sz="2800" kern="100" dirty="0" err="1">
                <a:effectLst/>
                <a:latin typeface="Calibri" panose="020F0502020204030204" pitchFamily="34" charset="0"/>
                <a:ea typeface="Calibri" panose="020F0502020204030204" pitchFamily="34" charset="0"/>
                <a:cs typeface="Arial" panose="020B0604020202020204" pitchFamily="34" charset="0"/>
              </a:rPr>
              <a:t>Papageorgiou</a:t>
            </a:r>
            <a:r>
              <a:rPr lang="en-US" sz="2800" kern="100" dirty="0">
                <a:effectLst/>
                <a:latin typeface="Calibri" panose="020F0502020204030204" pitchFamily="34" charset="0"/>
                <a:ea typeface="Calibri" panose="020F0502020204030204" pitchFamily="34" charset="0"/>
                <a:cs typeface="Arial" panose="020B0604020202020204" pitchFamily="34" charset="0"/>
              </a:rPr>
              <a:t> et al. (2003) demonstrates the effectiveness of ITS in reducing congestion and improving traffic efficiency. However, ITS primarily focuses on reactive measures rather than proactive, predictive solutions.</a:t>
            </a:r>
          </a:p>
        </p:txBody>
      </p:sp>
      <p:grpSp>
        <p:nvGrpSpPr>
          <p:cNvPr id="2" name="Group 1">
            <a:extLst>
              <a:ext uri="{FF2B5EF4-FFF2-40B4-BE49-F238E27FC236}">
                <a16:creationId xmlns:a16="http://schemas.microsoft.com/office/drawing/2014/main" id="{E6B3222D-5097-0BDB-7DE2-4A1B9874967D}"/>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7D756C0E-9D37-BD73-138B-D1F79C373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18D44565-ED87-AE4E-6EFB-3558F6690E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
        <p:cNvGrpSpPr/>
        <p:nvPr/>
      </p:nvGrpSpPr>
      <p:grpSpPr>
        <a:xfrm>
          <a:off x="0" y="0"/>
          <a:ext cx="0" cy="0"/>
          <a:chOff x="0" y="0"/>
          <a:chExt cx="0" cy="0"/>
        </a:xfrm>
      </p:grpSpPr>
      <p:sp>
        <p:nvSpPr>
          <p:cNvPr id="104" name="Google Shape;104;p18"/>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7</a:t>
            </a:fld>
            <a:endParaRPr/>
          </a:p>
        </p:txBody>
      </p:sp>
      <p:sp>
        <p:nvSpPr>
          <p:cNvPr id="105" name="Google Shape;105;p18"/>
          <p:cNvSpPr txBox="1"/>
          <p:nvPr/>
        </p:nvSpPr>
        <p:spPr>
          <a:xfrm>
            <a:off x="1066475" y="2326732"/>
            <a:ext cx="64389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Literature Review</a:t>
            </a:r>
            <a:r>
              <a:rPr lang="ar" sz="5300" dirty="0">
                <a:solidFill>
                  <a:srgbClr val="463185"/>
                </a:solidFill>
                <a:latin typeface="Tajawal"/>
                <a:ea typeface="Tajawal"/>
                <a:cs typeface="Tajawal"/>
                <a:sym typeface="Tajawal"/>
              </a:rPr>
              <a:t>:</a:t>
            </a:r>
            <a:endParaRPr sz="5300" dirty="0">
              <a:latin typeface="Tajawal"/>
              <a:ea typeface="Tajawal"/>
              <a:cs typeface="Tajawal"/>
              <a:sym typeface="Tajawal"/>
            </a:endParaRPr>
          </a:p>
        </p:txBody>
      </p:sp>
      <p:sp>
        <p:nvSpPr>
          <p:cNvPr id="106" name="Google Shape;106;p18"/>
          <p:cNvSpPr txBox="1"/>
          <p:nvPr/>
        </p:nvSpPr>
        <p:spPr>
          <a:xfrm>
            <a:off x="1066475" y="3844717"/>
            <a:ext cx="8601000" cy="11074668"/>
          </a:xfrm>
          <a:prstGeom prst="rect">
            <a:avLst/>
          </a:prstGeom>
          <a:noFill/>
          <a:ln>
            <a:noFill/>
          </a:ln>
        </p:spPr>
        <p:txBody>
          <a:bodyPr spcFirstLastPara="1" wrap="square" lIns="91425" tIns="91425" rIns="91425" bIns="91425" anchor="t" anchorCtr="0">
            <a:spAutoFit/>
          </a:bodyPr>
          <a:lstStyle/>
          <a:p>
            <a:pPr lvl="0" algn="just" rtl="0">
              <a:lnSpc>
                <a:spcPct val="107000"/>
              </a:lnSpc>
              <a:spcAft>
                <a:spcPts val="800"/>
              </a:spcAft>
            </a:pPr>
            <a:r>
              <a:rPr lang="en-US" sz="2400" b="1" kern="100" dirty="0">
                <a:effectLst/>
                <a:latin typeface="Calibri" panose="020F0502020204030204" pitchFamily="34" charset="0"/>
                <a:ea typeface="Calibri" panose="020F0502020204030204" pitchFamily="34" charset="0"/>
                <a:cs typeface="Arial" panose="020B0604020202020204" pitchFamily="34" charset="0"/>
              </a:rPr>
              <a:t>3. AI and Real-Time Data Applications</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The integration of AI and real-time data into traffic management represents a significant advancement in addressing urban congestion. AI techniques such as machine learning and neural networks can analyze vast amounts of traffic data to predict congestion patterns and optimize routing. Studies by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Vlahogianni</a:t>
            </a:r>
            <a:r>
              <a:rPr lang="en-US" sz="2400" kern="100" dirty="0">
                <a:effectLst/>
                <a:latin typeface="Calibri" panose="020F0502020204030204" pitchFamily="34" charset="0"/>
                <a:ea typeface="Calibri" panose="020F0502020204030204" pitchFamily="34" charset="0"/>
                <a:cs typeface="Arial" panose="020B0604020202020204" pitchFamily="34" charset="0"/>
              </a:rPr>
              <a:t> et al. (2014) and </a:t>
            </a:r>
            <a:r>
              <a:rPr lang="en-US" sz="2400" kern="100" dirty="0" err="1">
                <a:effectLst/>
                <a:latin typeface="Calibri" panose="020F0502020204030204" pitchFamily="34" charset="0"/>
                <a:ea typeface="Calibri" panose="020F0502020204030204" pitchFamily="34" charset="0"/>
                <a:cs typeface="Arial" panose="020B0604020202020204" pitchFamily="34" charset="0"/>
              </a:rPr>
              <a:t>Lv</a:t>
            </a:r>
            <a:r>
              <a:rPr lang="en-US" sz="2400" kern="100" dirty="0">
                <a:effectLst/>
                <a:latin typeface="Calibri" panose="020F0502020204030204" pitchFamily="34" charset="0"/>
                <a:ea typeface="Calibri" panose="020F0502020204030204" pitchFamily="34" charset="0"/>
                <a:cs typeface="Arial" panose="020B0604020202020204" pitchFamily="34" charset="0"/>
              </a:rPr>
              <a:t> et al. (2015) show that AI can significantly enhance the accuracy of traffic predictions and provide dynamic routing solutions.</a:t>
            </a:r>
          </a:p>
          <a:p>
            <a:pPr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Moreover, the use of real-time data from sources like GPS, social media, and traffic cameras allows for a more comprehensive understanding of current traffic conditions. Work by Zheng et al. (2016) illustrates how real-time data can be integrated with AI algorithms to offer immediate, optimized routing suggestions to drivers, thus reducing travel time and improving traffic flow.</a:t>
            </a:r>
          </a:p>
          <a:p>
            <a:pPr marL="342900" lvl="0" indent="-342900" algn="just" rtl="0">
              <a:lnSpc>
                <a:spcPct val="107000"/>
              </a:lnSpc>
              <a:spcAft>
                <a:spcPts val="800"/>
              </a:spcAft>
              <a:buFont typeface="Calibri" panose="020F0502020204030204" pitchFamily="34" charset="0"/>
              <a:buChar char="-"/>
            </a:pPr>
            <a:r>
              <a:rPr lang="en-US" sz="2400" b="1" kern="100" dirty="0">
                <a:effectLst/>
                <a:latin typeface="Calibri" panose="020F0502020204030204" pitchFamily="34" charset="0"/>
                <a:ea typeface="Calibri" panose="020F0502020204030204" pitchFamily="34" charset="0"/>
                <a:cs typeface="Arial" panose="020B0604020202020204" pitchFamily="34" charset="0"/>
              </a:rPr>
              <a:t> Case Studies and Implementation</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Several real-world implementations of AI-based traffic management systems have shown promising results. For instance, the city of Los Angeles has implemented an AI-driven traffic control system that adjusts traffic signals in real-time based on current traffic conditions, resulting in a 16% reduction in travel time (Los Angeles Department of Transportation, 2019). Similarly, a study by the Massachusetts Institute of Technology (MIT) demonstrated the potential of using AI to optimize traffic flow in simulated urban environments, reducing congestion by up to 25% (MIT, 2020).</a:t>
            </a:r>
          </a:p>
          <a:p>
            <a:pPr algn="just"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E6B3222D-5097-0BDB-7DE2-4A1B9874967D}"/>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7D756C0E-9D37-BD73-138B-D1F79C373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18D44565-ED87-AE4E-6EFB-3558F6690E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723008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
        <p:cNvGrpSpPr/>
        <p:nvPr/>
      </p:nvGrpSpPr>
      <p:grpSpPr>
        <a:xfrm>
          <a:off x="0" y="0"/>
          <a:ext cx="0" cy="0"/>
          <a:chOff x="0" y="0"/>
          <a:chExt cx="0" cy="0"/>
        </a:xfrm>
      </p:grpSpPr>
      <p:sp>
        <p:nvSpPr>
          <p:cNvPr id="104" name="Google Shape;104;p18"/>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8</a:t>
            </a:fld>
            <a:endParaRPr/>
          </a:p>
        </p:txBody>
      </p:sp>
      <p:sp>
        <p:nvSpPr>
          <p:cNvPr id="105" name="Google Shape;105;p18"/>
          <p:cNvSpPr txBox="1"/>
          <p:nvPr/>
        </p:nvSpPr>
        <p:spPr>
          <a:xfrm>
            <a:off x="1066475" y="2257022"/>
            <a:ext cx="6438900" cy="1000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Literature Review</a:t>
            </a:r>
            <a:r>
              <a:rPr lang="ar" sz="5300" dirty="0">
                <a:solidFill>
                  <a:srgbClr val="463185"/>
                </a:solidFill>
                <a:latin typeface="Tajawal"/>
                <a:ea typeface="Tajawal"/>
                <a:cs typeface="Tajawal"/>
                <a:sym typeface="Tajawal"/>
              </a:rPr>
              <a:t>:</a:t>
            </a:r>
            <a:endParaRPr sz="5300" dirty="0">
              <a:latin typeface="Tajawal"/>
              <a:ea typeface="Tajawal"/>
              <a:cs typeface="Tajawal"/>
              <a:sym typeface="Tajawal"/>
            </a:endParaRPr>
          </a:p>
        </p:txBody>
      </p:sp>
      <p:sp>
        <p:nvSpPr>
          <p:cNvPr id="106" name="Google Shape;106;p18"/>
          <p:cNvSpPr txBox="1"/>
          <p:nvPr/>
        </p:nvSpPr>
        <p:spPr>
          <a:xfrm>
            <a:off x="1066475" y="3855548"/>
            <a:ext cx="8601000" cy="6917761"/>
          </a:xfrm>
          <a:prstGeom prst="rect">
            <a:avLst/>
          </a:prstGeom>
          <a:noFill/>
          <a:ln>
            <a:noFill/>
          </a:ln>
        </p:spPr>
        <p:txBody>
          <a:bodyPr spcFirstLastPara="1" wrap="square" lIns="91425" tIns="91425" rIns="91425" bIns="91425" anchor="t" anchorCtr="0">
            <a:spAutoFit/>
          </a:bodyPr>
          <a:lstStyle/>
          <a:p>
            <a:pPr marL="342900" lvl="0" indent="-342900" algn="just" rtl="0">
              <a:lnSpc>
                <a:spcPct val="107000"/>
              </a:lnSpc>
              <a:spcAft>
                <a:spcPts val="800"/>
              </a:spcAft>
              <a:buFont typeface="Calibri" panose="020F0502020204030204" pitchFamily="34" charset="0"/>
              <a:buChar char="-"/>
            </a:pPr>
            <a:r>
              <a:rPr lang="en-US" sz="2400" b="1" kern="100" dirty="0">
                <a:effectLst/>
                <a:latin typeface="Calibri" panose="020F0502020204030204" pitchFamily="34" charset="0"/>
                <a:ea typeface="Calibri" panose="020F0502020204030204" pitchFamily="34" charset="0"/>
                <a:cs typeface="Arial" panose="020B0604020202020204" pitchFamily="34" charset="0"/>
              </a:rPr>
              <a:t>Challenges and Future Directions</a:t>
            </a:r>
          </a:p>
          <a:p>
            <a:pPr lvl="0" algn="just"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Despite the promising results, there are challenges associated with implementing AI and real-time data solutions in traffic management. Issues such as data privacy, the high cost of implementation, and the need for substantial computational resources are significant hurdles. Future research should focus on addressing these challenges and exploring the integration of emerging technologies like the Internet of Things (IoT) and autonomous vehicles into traffic management systems.</a:t>
            </a:r>
          </a:p>
          <a:p>
            <a:pPr algn="just" rtl="0">
              <a:lnSpc>
                <a:spcPct val="107000"/>
              </a:lnSpc>
              <a:spcAft>
                <a:spcPts val="800"/>
              </a:spcAft>
            </a:pPr>
            <a:r>
              <a:rPr lang="en-US" sz="2400" kern="100" dirty="0">
                <a:effectLst/>
                <a:latin typeface="Calibri" panose="020F0502020204030204" pitchFamily="34" charset="0"/>
                <a:ea typeface="Calibri" panose="020F0502020204030204" pitchFamily="34" charset="0"/>
                <a:cs typeface="Arial" panose="020B0604020202020204" pitchFamily="34" charset="0"/>
              </a:rPr>
              <a:t>In conclusion, the literature indicates that while traditional methods and ITS have contributed to traffic management, the integration of AI and real-time data offers a more proactive and efficient approach to mitigating urban congestion. Continued research and development in this area are essential for creating sustainable and effective traffic management solutions.</a:t>
            </a:r>
          </a:p>
        </p:txBody>
      </p:sp>
      <p:grpSp>
        <p:nvGrpSpPr>
          <p:cNvPr id="2" name="Group 1">
            <a:extLst>
              <a:ext uri="{FF2B5EF4-FFF2-40B4-BE49-F238E27FC236}">
                <a16:creationId xmlns:a16="http://schemas.microsoft.com/office/drawing/2014/main" id="{E6B3222D-5097-0BDB-7DE2-4A1B9874967D}"/>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7D756C0E-9D37-BD73-138B-D1F79C373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18D44565-ED87-AE4E-6EFB-3558F6690E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9388997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2"/>
        <p:cNvGrpSpPr/>
        <p:nvPr/>
      </p:nvGrpSpPr>
      <p:grpSpPr>
        <a:xfrm>
          <a:off x="0" y="0"/>
          <a:ext cx="0" cy="0"/>
          <a:chOff x="0" y="0"/>
          <a:chExt cx="0" cy="0"/>
        </a:xfrm>
      </p:grpSpPr>
      <p:sp>
        <p:nvSpPr>
          <p:cNvPr id="114" name="Google Shape;114;p19"/>
          <p:cNvSpPr txBox="1">
            <a:spLocks noGrp="1"/>
          </p:cNvSpPr>
          <p:nvPr>
            <p:ph type="sldNum" idx="12"/>
          </p:nvPr>
        </p:nvSpPr>
        <p:spPr>
          <a:xfrm>
            <a:off x="9567215" y="17249376"/>
            <a:ext cx="617400" cy="1399500"/>
          </a:xfrm>
          <a:prstGeom prst="rect">
            <a:avLst/>
          </a:prstGeom>
        </p:spPr>
        <p:txBody>
          <a:bodyPr spcFirstLastPara="1" wrap="square" lIns="176925" tIns="176925" rIns="176925" bIns="176925" anchor="ctr" anchorCtr="0">
            <a:normAutofit/>
          </a:bodyPr>
          <a:lstStyle/>
          <a:p>
            <a:pPr marL="0" lvl="0" indent="0" algn="r" rtl="0">
              <a:spcBef>
                <a:spcPts val="0"/>
              </a:spcBef>
              <a:spcAft>
                <a:spcPts val="0"/>
              </a:spcAft>
              <a:buNone/>
            </a:pPr>
            <a:fld id="{00000000-1234-1234-1234-123412341234}" type="slidenum">
              <a:rPr lang="ar"/>
              <a:t>9</a:t>
            </a:fld>
            <a:endParaRPr/>
          </a:p>
        </p:txBody>
      </p:sp>
      <p:sp>
        <p:nvSpPr>
          <p:cNvPr id="115" name="Google Shape;115;p19"/>
          <p:cNvSpPr txBox="1"/>
          <p:nvPr/>
        </p:nvSpPr>
        <p:spPr>
          <a:xfrm>
            <a:off x="1100820" y="2492269"/>
            <a:ext cx="5193300" cy="1938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600"/>
              </a:spcAft>
              <a:buNone/>
            </a:pPr>
            <a:r>
              <a:rPr lang="ar" sz="5300" b="1" dirty="0">
                <a:solidFill>
                  <a:srgbClr val="463185"/>
                </a:solidFill>
                <a:latin typeface="Tajawal"/>
                <a:ea typeface="Tajawal"/>
                <a:cs typeface="Tajawal"/>
                <a:sym typeface="Tajawal"/>
              </a:rPr>
              <a:t>Data Description and Structure</a:t>
            </a:r>
            <a:r>
              <a:rPr lang="ar" sz="5300" dirty="0">
                <a:solidFill>
                  <a:srgbClr val="463185"/>
                </a:solidFill>
                <a:latin typeface="Tajawal"/>
                <a:ea typeface="Tajawal"/>
                <a:cs typeface="Tajawal"/>
                <a:sym typeface="Tajawal"/>
              </a:rPr>
              <a:t>: </a:t>
            </a:r>
            <a:endParaRPr sz="5300" dirty="0">
              <a:latin typeface="Tajawal"/>
              <a:ea typeface="Tajawal"/>
              <a:cs typeface="Tajawal"/>
              <a:sym typeface="Tajawal"/>
            </a:endParaRPr>
          </a:p>
        </p:txBody>
      </p:sp>
      <p:sp>
        <p:nvSpPr>
          <p:cNvPr id="116" name="Google Shape;116;p19"/>
          <p:cNvSpPr txBox="1"/>
          <p:nvPr/>
        </p:nvSpPr>
        <p:spPr>
          <a:xfrm>
            <a:off x="966215" y="4891079"/>
            <a:ext cx="8601000" cy="9107528"/>
          </a:xfrm>
          <a:prstGeom prst="rect">
            <a:avLst/>
          </a:prstGeom>
          <a:noFill/>
          <a:ln>
            <a:noFill/>
          </a:ln>
        </p:spPr>
        <p:txBody>
          <a:bodyPr spcFirstLastPara="1" wrap="square" lIns="91425" tIns="91425" rIns="91425" bIns="91425" anchor="t" anchorCtr="0">
            <a:spAutoFit/>
          </a:bodyPr>
          <a:lstStyle/>
          <a:p>
            <a:pPr algn="l" rtl="0">
              <a:lnSpc>
                <a:spcPct val="107000"/>
              </a:lnSpc>
              <a:spcAft>
                <a:spcPts val="800"/>
              </a:spcAft>
            </a:pPr>
            <a:r>
              <a:rPr lang="en-US" sz="2800" b="1" kern="100" dirty="0">
                <a:effectLst/>
                <a:latin typeface="Calibri" panose="020F0502020204030204" pitchFamily="34" charset="0"/>
                <a:ea typeface="Calibri" panose="020F0502020204030204" pitchFamily="34" charset="0"/>
                <a:cs typeface="Arial" panose="020B0604020202020204" pitchFamily="34" charset="0"/>
              </a:rPr>
              <a:t>data sources</a:t>
            </a:r>
            <a:endParaRPr lang="en-US" sz="28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r>
              <a:rPr lang="en-US" sz="2800" kern="100" dirty="0">
                <a:effectLst/>
                <a:latin typeface="Calibri" panose="020F0502020204030204" pitchFamily="34" charset="0"/>
                <a:ea typeface="Calibri" panose="020F0502020204030204" pitchFamily="34" charset="0"/>
                <a:cs typeface="Arial" panose="020B0604020202020204" pitchFamily="34" charset="0"/>
              </a:rPr>
              <a:t>From the website : </a:t>
            </a:r>
            <a:r>
              <a:rPr lang="en-US" sz="2800" u="sng" kern="100"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3"/>
              </a:rPr>
              <a:t>https://developer.here.com/</a:t>
            </a:r>
            <a:endParaRPr lang="en-US" sz="28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r>
              <a:rPr lang="en-US" sz="2800" kern="100" dirty="0">
                <a:effectLst/>
                <a:latin typeface="Calibri" panose="020F0502020204030204" pitchFamily="34" charset="0"/>
                <a:ea typeface="Calibri" panose="020F0502020204030204" pitchFamily="34" charset="0"/>
                <a:cs typeface="Arial" panose="020B0604020202020204" pitchFamily="34" charset="0"/>
              </a:rPr>
              <a:t>We identified a specific location in Riyadh and pulled its data.</a:t>
            </a:r>
          </a:p>
          <a:p>
            <a:pPr algn="l" rtl="0">
              <a:lnSpc>
                <a:spcPct val="107000"/>
              </a:lnSpc>
              <a:spcAft>
                <a:spcPts val="800"/>
              </a:spcAft>
            </a:pPr>
            <a:endParaRPr lang="en-US" sz="28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r>
              <a:rPr lang="en-US" sz="2800" b="1" kern="100" dirty="0">
                <a:effectLst/>
                <a:latin typeface="Calibri" panose="020F0502020204030204" pitchFamily="34" charset="0"/>
                <a:ea typeface="Calibri" panose="020F0502020204030204" pitchFamily="34" charset="0"/>
                <a:cs typeface="Arial" panose="020B0604020202020204" pitchFamily="34" charset="0"/>
              </a:rPr>
              <a:t>data structure</a:t>
            </a:r>
            <a:endParaRPr lang="en-US" sz="28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r>
              <a:rPr lang="en-US" sz="2800" kern="100" dirty="0">
                <a:effectLst/>
                <a:latin typeface="Calibri" panose="020F0502020204030204" pitchFamily="34" charset="0"/>
                <a:ea typeface="Calibri" panose="020F0502020204030204" pitchFamily="34" charset="0"/>
                <a:cs typeface="Arial" panose="020B0604020202020204" pitchFamily="34" charset="0"/>
              </a:rPr>
              <a:t>2001494 entries , 12 columns</a:t>
            </a: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1800" kern="1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3CB63868-44C3-DBC3-2E05-1C856CFA4DE8}"/>
              </a:ext>
            </a:extLst>
          </p:cNvPr>
          <p:cNvGrpSpPr/>
          <p:nvPr/>
        </p:nvGrpSpPr>
        <p:grpSpPr>
          <a:xfrm>
            <a:off x="-1" y="-213870"/>
            <a:ext cx="10287001" cy="1723489"/>
            <a:chOff x="-1" y="-213870"/>
            <a:chExt cx="10287001" cy="1723489"/>
          </a:xfrm>
        </p:grpSpPr>
        <p:pic>
          <p:nvPicPr>
            <p:cNvPr id="3" name="Picture 7">
              <a:extLst>
                <a:ext uri="{FF2B5EF4-FFF2-40B4-BE49-F238E27FC236}">
                  <a16:creationId xmlns:a16="http://schemas.microsoft.com/office/drawing/2014/main" id="{9274F7E0-8DA3-5526-2E8B-6A6F5DAA47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94120" y="-213870"/>
              <a:ext cx="3992880" cy="17234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a:extLst>
                <a:ext uri="{FF2B5EF4-FFF2-40B4-BE49-F238E27FC236}">
                  <a16:creationId xmlns:a16="http://schemas.microsoft.com/office/drawing/2014/main" id="{E0E03FC5-6CD6-0296-6693-FF0F61FA02A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2926885" cy="1403875"/>
            </a:xfrm>
            <a:prstGeom prst="rect">
              <a:avLst/>
            </a:prstGeom>
            <a:noFill/>
            <a:extLst>
              <a:ext uri="{909E8E84-426E-40DD-AFC4-6F175D3DCCD1}">
                <a14:hiddenFill xmlns:a14="http://schemas.microsoft.com/office/drawing/2010/main">
                  <a:solidFill>
                    <a:srgbClr val="FFFFFF"/>
                  </a:solidFill>
                </a14:hiddenFill>
              </a:ext>
            </a:extLst>
          </p:spPr>
        </p:pic>
      </p:grpSp>
      <p:pic>
        <p:nvPicPr>
          <p:cNvPr id="5" name="صورة 4">
            <a:extLst>
              <a:ext uri="{FF2B5EF4-FFF2-40B4-BE49-F238E27FC236}">
                <a16:creationId xmlns:a16="http://schemas.microsoft.com/office/drawing/2014/main" id="{0B95A2DB-8A8D-43CB-E552-64F70ACB0DC1}"/>
              </a:ext>
            </a:extLst>
          </p:cNvPr>
          <p:cNvPicPr>
            <a:picLocks noChangeAspect="1"/>
          </p:cNvPicPr>
          <p:nvPr/>
        </p:nvPicPr>
        <p:blipFill>
          <a:blip r:embed="rId6"/>
          <a:stretch>
            <a:fillRect/>
          </a:stretch>
        </p:blipFill>
        <p:spPr>
          <a:xfrm>
            <a:off x="966215" y="9144000"/>
            <a:ext cx="8154050" cy="1938600"/>
          </a:xfrm>
          <a:prstGeom prst="rect">
            <a:avLst/>
          </a:prstGeom>
        </p:spPr>
      </p:pic>
    </p:spTree>
    <p:extLst>
      <p:ext uri="{BB962C8B-B14F-4D97-AF65-F5344CB8AC3E}">
        <p14:creationId xmlns:p14="http://schemas.microsoft.com/office/powerpoint/2010/main" val="247578363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TotalTime>
  <Words>2563</Words>
  <Application>Microsoft Office PowerPoint</Application>
  <PresentationFormat>Custom</PresentationFormat>
  <Paragraphs>305</Paragraphs>
  <Slides>20</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Tajawal</vt:lpstr>
      <vt:lpstr>Arial</vt:lpstr>
      <vt:lpstr>Calibri</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ABDULLAH MOHAMMED ZACARIA HAFIZ</cp:lastModifiedBy>
  <cp:revision>19</cp:revision>
  <dcterms:modified xsi:type="dcterms:W3CDTF">2024-10-07T18:48:04Z</dcterms:modified>
</cp:coreProperties>
</file>